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69" r:id="rId2"/>
    <p:sldId id="267" r:id="rId3"/>
    <p:sldId id="296" r:id="rId4"/>
    <p:sldId id="297" r:id="rId5"/>
    <p:sldId id="291" r:id="rId6"/>
    <p:sldId id="292" r:id="rId7"/>
    <p:sldId id="293" r:id="rId8"/>
    <p:sldId id="289" r:id="rId9"/>
    <p:sldId id="298" r:id="rId10"/>
    <p:sldId id="302" r:id="rId11"/>
    <p:sldId id="304" r:id="rId12"/>
    <p:sldId id="272" r:id="rId13"/>
    <p:sldId id="273" r:id="rId14"/>
    <p:sldId id="309" r:id="rId15"/>
    <p:sldId id="314" r:id="rId16"/>
    <p:sldId id="319" r:id="rId17"/>
    <p:sldId id="352" r:id="rId18"/>
    <p:sldId id="335" r:id="rId19"/>
    <p:sldId id="353" r:id="rId20"/>
    <p:sldId id="334" r:id="rId21"/>
    <p:sldId id="341" r:id="rId22"/>
    <p:sldId id="342" r:id="rId23"/>
    <p:sldId id="343" r:id="rId24"/>
    <p:sldId id="344" r:id="rId25"/>
    <p:sldId id="345" r:id="rId26"/>
    <p:sldId id="279" r:id="rId27"/>
    <p:sldId id="348" r:id="rId28"/>
    <p:sldId id="280" r:id="rId29"/>
    <p:sldId id="349" r:id="rId30"/>
    <p:sldId id="351" r:id="rId31"/>
    <p:sldId id="321" r:id="rId32"/>
    <p:sldId id="328" r:id="rId33"/>
    <p:sldId id="331" r:id="rId34"/>
    <p:sldId id="332" r:id="rId35"/>
    <p:sldId id="282" r:id="rId36"/>
    <p:sldId id="310" r:id="rId37"/>
    <p:sldId id="31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5C8B"/>
    <a:srgbClr val="8E83C6"/>
    <a:srgbClr val="AFC4DE"/>
    <a:srgbClr val="A6FBAF"/>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84FD9-2282-2E67-74E0-B758F50F07DE}" v="4" dt="2024-02-13T20:32:57.456"/>
    <p1510:client id="{21A682BA-EF3C-2189-F62E-8A27B298DBB0}" v="998" dt="2024-02-13T01:59:31.006"/>
    <p1510:client id="{42B96491-74D2-0F09-9C61-A05A48737A4C}" v="13" dt="2024-02-13T21:51:15.527"/>
    <p1510:client id="{78D5868F-7338-DFC3-1EE7-9C4ABC23ADD1}" v="4" dt="2024-02-13T22:27:29.836"/>
    <p1510:client id="{969F2300-D446-A97C-035F-0DDA02CE414F}" v="870" dt="2024-02-13T22:22:14.005"/>
    <p1510:client id="{CAB1DE3D-2C77-6836-74E5-F24C00B2565F}" v="8" dt="2024-02-13T16:58:34.372"/>
    <p1510:client id="{D407B6EB-C0FD-3D7D-DA6F-AFEE5C6123B3}" v="34" dt="2024-02-13T22:56:40.307"/>
    <p1510:client id="{D518E076-4AA5-4E61-B3F6-BF76E5B5E7DA}" v="30" dt="2024-02-13T02:20:58.2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llocco, Filippo" userId="S::fz46756n@pace.edu::be2faeb4-0f8f-4c8c-b6ca-7362a9c86926" providerId="AD" clId="Web-{CAB1DE3D-2C77-6836-74E5-F24C00B2565F}"/>
    <pc:docChg chg="modSld">
      <pc:chgData name="Zallocco, Filippo" userId="S::fz46756n@pace.edu::be2faeb4-0f8f-4c8c-b6ca-7362a9c86926" providerId="AD" clId="Web-{CAB1DE3D-2C77-6836-74E5-F24C00B2565F}" dt="2024-02-13T16:58:34.357" v="3" actId="20577"/>
      <pc:docMkLst>
        <pc:docMk/>
      </pc:docMkLst>
      <pc:sldChg chg="modSp">
        <pc:chgData name="Zallocco, Filippo" userId="S::fz46756n@pace.edu::be2faeb4-0f8f-4c8c-b6ca-7362a9c86926" providerId="AD" clId="Web-{CAB1DE3D-2C77-6836-74E5-F24C00B2565F}" dt="2024-02-13T16:58:34.357" v="3" actId="20577"/>
        <pc:sldMkLst>
          <pc:docMk/>
          <pc:sldMk cId="291772582" sldId="298"/>
        </pc:sldMkLst>
        <pc:spChg chg="mod">
          <ac:chgData name="Zallocco, Filippo" userId="S::fz46756n@pace.edu::be2faeb4-0f8f-4c8c-b6ca-7362a9c86926" providerId="AD" clId="Web-{CAB1DE3D-2C77-6836-74E5-F24C00B2565F}" dt="2024-02-13T16:58:34.357" v="3" actId="20577"/>
          <ac:spMkLst>
            <pc:docMk/>
            <pc:sldMk cId="291772582" sldId="298"/>
            <ac:spMk id="25" creationId="{85E84254-B19F-14BD-5107-057AF8C7AF24}"/>
          </ac:spMkLst>
        </pc:spChg>
        <pc:spChg chg="mod">
          <ac:chgData name="Zallocco, Filippo" userId="S::fz46756n@pace.edu::be2faeb4-0f8f-4c8c-b6ca-7362a9c86926" providerId="AD" clId="Web-{CAB1DE3D-2C77-6836-74E5-F24C00B2565F}" dt="2024-02-13T16:58:29.263" v="1" actId="20577"/>
          <ac:spMkLst>
            <pc:docMk/>
            <pc:sldMk cId="291772582" sldId="298"/>
            <ac:spMk id="35" creationId="{3296D9AC-327E-F573-8E00-3C02798B7305}"/>
          </ac:spMkLst>
        </pc:spChg>
      </pc:sldChg>
    </pc:docChg>
  </pc:docChgLst>
  <pc:docChgLst>
    <pc:chgData name="Capistran, Athziry (Student)" userId="S::acapistran@mercy.edu::06c77e13-cea5-4641-83d6-af20a0a0e596" providerId="AD" clId="Web-{4D06FD0D-763B-9B5A-CE1D-519B0F626A7B}"/>
    <pc:docChg chg="addSld delSld modSld">
      <pc:chgData name="Capistran, Athziry (Student)" userId="S::acapistran@mercy.edu::06c77e13-cea5-4641-83d6-af20a0a0e596" providerId="AD" clId="Web-{4D06FD0D-763B-9B5A-CE1D-519B0F626A7B}" dt="2024-02-11T02:28:13.232" v="85" actId="1076"/>
      <pc:docMkLst>
        <pc:docMk/>
      </pc:docMkLst>
      <pc:sldChg chg="addSp modSp del">
        <pc:chgData name="Capistran, Athziry (Student)" userId="S::acapistran@mercy.edu::06c77e13-cea5-4641-83d6-af20a0a0e596" providerId="AD" clId="Web-{4D06FD0D-763B-9B5A-CE1D-519B0F626A7B}" dt="2024-02-11T01:54:53.040" v="60"/>
        <pc:sldMkLst>
          <pc:docMk/>
          <pc:sldMk cId="1888976663" sldId="271"/>
        </pc:sldMkLst>
        <pc:spChg chg="add mod">
          <ac:chgData name="Capistran, Athziry (Student)" userId="S::acapistran@mercy.edu::06c77e13-cea5-4641-83d6-af20a0a0e596" providerId="AD" clId="Web-{4D06FD0D-763B-9B5A-CE1D-519B0F626A7B}" dt="2024-02-11T01:50:32.768" v="17" actId="14100"/>
          <ac:spMkLst>
            <pc:docMk/>
            <pc:sldMk cId="1888976663" sldId="271"/>
            <ac:spMk id="2" creationId="{C647418C-43A7-5C42-2196-B5BD8EBAC6F9}"/>
          </ac:spMkLst>
        </pc:spChg>
        <pc:spChg chg="add mod">
          <ac:chgData name="Capistran, Athziry (Student)" userId="S::acapistran@mercy.edu::06c77e13-cea5-4641-83d6-af20a0a0e596" providerId="AD" clId="Web-{4D06FD0D-763B-9B5A-CE1D-519B0F626A7B}" dt="2024-02-11T01:50:32.768" v="18" actId="14100"/>
          <ac:spMkLst>
            <pc:docMk/>
            <pc:sldMk cId="1888976663" sldId="271"/>
            <ac:spMk id="4" creationId="{6A84580F-48C3-49AE-9898-AA031A7D1B51}"/>
          </ac:spMkLst>
        </pc:spChg>
        <pc:spChg chg="add mod">
          <ac:chgData name="Capistran, Athziry (Student)" userId="S::acapistran@mercy.edu::06c77e13-cea5-4641-83d6-af20a0a0e596" providerId="AD" clId="Web-{4D06FD0D-763B-9B5A-CE1D-519B0F626A7B}" dt="2024-02-11T01:50:32.752" v="16" actId="14100"/>
          <ac:spMkLst>
            <pc:docMk/>
            <pc:sldMk cId="1888976663" sldId="271"/>
            <ac:spMk id="5" creationId="{8D0912CD-0930-0659-DE74-EC73B2715558}"/>
          </ac:spMkLst>
        </pc:spChg>
        <pc:spChg chg="add mod">
          <ac:chgData name="Capistran, Athziry (Student)" userId="S::acapistran@mercy.edu::06c77e13-cea5-4641-83d6-af20a0a0e596" providerId="AD" clId="Web-{4D06FD0D-763B-9B5A-CE1D-519B0F626A7B}" dt="2024-02-11T01:51:05.128" v="20" actId="1076"/>
          <ac:spMkLst>
            <pc:docMk/>
            <pc:sldMk cId="1888976663" sldId="271"/>
            <ac:spMk id="8" creationId="{ABF61E23-0C2D-5C6F-0449-4A88D742DCD3}"/>
          </ac:spMkLst>
        </pc:spChg>
        <pc:spChg chg="add mod">
          <ac:chgData name="Capistran, Athziry (Student)" userId="S::acapistran@mercy.edu::06c77e13-cea5-4641-83d6-af20a0a0e596" providerId="AD" clId="Web-{4D06FD0D-763B-9B5A-CE1D-519B0F626A7B}" dt="2024-02-11T01:51:09.316" v="22" actId="1076"/>
          <ac:spMkLst>
            <pc:docMk/>
            <pc:sldMk cId="1888976663" sldId="271"/>
            <ac:spMk id="9" creationId="{64DF9317-F640-ED93-9D55-6C82251436A6}"/>
          </ac:spMkLst>
        </pc:spChg>
        <pc:spChg chg="add mod">
          <ac:chgData name="Capistran, Athziry (Student)" userId="S::acapistran@mercy.edu::06c77e13-cea5-4641-83d6-af20a0a0e596" providerId="AD" clId="Web-{4D06FD0D-763B-9B5A-CE1D-519B0F626A7B}" dt="2024-02-11T01:51:13.284" v="24" actId="1076"/>
          <ac:spMkLst>
            <pc:docMk/>
            <pc:sldMk cId="1888976663" sldId="271"/>
            <ac:spMk id="10" creationId="{CE017026-1B3B-AA51-67B2-EDA98A1C66C0}"/>
          </ac:spMkLst>
        </pc:spChg>
        <pc:spChg chg="add mod">
          <ac:chgData name="Capistran, Athziry (Student)" userId="S::acapistran@mercy.edu::06c77e13-cea5-4641-83d6-af20a0a0e596" providerId="AD" clId="Web-{4D06FD0D-763B-9B5A-CE1D-519B0F626A7B}" dt="2024-02-11T01:51:36.222" v="39" actId="20577"/>
          <ac:spMkLst>
            <pc:docMk/>
            <pc:sldMk cId="1888976663" sldId="271"/>
            <ac:spMk id="11" creationId="{1ED10AFC-F0EC-D4CA-27A3-C3D49A0EA153}"/>
          </ac:spMkLst>
        </pc:spChg>
        <pc:spChg chg="add mod">
          <ac:chgData name="Capistran, Athziry (Student)" userId="S::acapistran@mercy.edu::06c77e13-cea5-4641-83d6-af20a0a0e596" providerId="AD" clId="Web-{4D06FD0D-763B-9B5A-CE1D-519B0F626A7B}" dt="2024-02-11T01:51:42.348" v="41" actId="1076"/>
          <ac:spMkLst>
            <pc:docMk/>
            <pc:sldMk cId="1888976663" sldId="271"/>
            <ac:spMk id="12" creationId="{64D674ED-5291-AB75-DCDE-CC279D2DCA70}"/>
          </ac:spMkLst>
        </pc:spChg>
        <pc:spChg chg="add mod">
          <ac:chgData name="Capistran, Athziry (Student)" userId="S::acapistran@mercy.edu::06c77e13-cea5-4641-83d6-af20a0a0e596" providerId="AD" clId="Web-{4D06FD0D-763B-9B5A-CE1D-519B0F626A7B}" dt="2024-02-11T01:51:47.238" v="43" actId="1076"/>
          <ac:spMkLst>
            <pc:docMk/>
            <pc:sldMk cId="1888976663" sldId="271"/>
            <ac:spMk id="13" creationId="{E75FF354-A22C-47A0-95CC-2EA4C8640114}"/>
          </ac:spMkLst>
        </pc:spChg>
      </pc:sldChg>
      <pc:sldChg chg="addSp delSp modSp add replId">
        <pc:chgData name="Capistran, Athziry (Student)" userId="S::acapistran@mercy.edu::06c77e13-cea5-4641-83d6-af20a0a0e596" providerId="AD" clId="Web-{4D06FD0D-763B-9B5A-CE1D-519B0F626A7B}" dt="2024-02-11T02:19:14.876" v="79"/>
        <pc:sldMkLst>
          <pc:docMk/>
          <pc:sldMk cId="291772582" sldId="298"/>
        </pc:sldMkLst>
        <pc:spChg chg="mod">
          <ac:chgData name="Capistran, Athziry (Student)" userId="S::acapistran@mercy.edu::06c77e13-cea5-4641-83d6-af20a0a0e596" providerId="AD" clId="Web-{4D06FD0D-763B-9B5A-CE1D-519B0F626A7B}" dt="2024-02-11T01:55:32.009" v="66" actId="1076"/>
          <ac:spMkLst>
            <pc:docMk/>
            <pc:sldMk cId="291772582" sldId="298"/>
            <ac:spMk id="2" creationId="{C647418C-43A7-5C42-2196-B5BD8EBAC6F9}"/>
          </ac:spMkLst>
        </pc:spChg>
        <pc:spChg chg="mod">
          <ac:chgData name="Capistran, Athziry (Student)" userId="S::acapistran@mercy.edu::06c77e13-cea5-4641-83d6-af20a0a0e596" providerId="AD" clId="Web-{4D06FD0D-763B-9B5A-CE1D-519B0F626A7B}" dt="2024-02-11T01:54:50.852" v="55" actId="1076"/>
          <ac:spMkLst>
            <pc:docMk/>
            <pc:sldMk cId="291772582" sldId="298"/>
            <ac:spMk id="4" creationId="{6A84580F-48C3-49AE-9898-AA031A7D1B51}"/>
          </ac:spMkLst>
        </pc:spChg>
        <pc:spChg chg="del">
          <ac:chgData name="Capistran, Athziry (Student)" userId="S::acapistran@mercy.edu::06c77e13-cea5-4641-83d6-af20a0a0e596" providerId="AD" clId="Web-{4D06FD0D-763B-9B5A-CE1D-519B0F626A7B}" dt="2024-02-11T01:54:36.805" v="45"/>
          <ac:spMkLst>
            <pc:docMk/>
            <pc:sldMk cId="291772582" sldId="298"/>
            <ac:spMk id="5" creationId="{8D0912CD-0930-0659-DE74-EC73B2715558}"/>
          </ac:spMkLst>
        </pc:spChg>
        <pc:spChg chg="mod">
          <ac:chgData name="Capistran, Athziry (Student)" userId="S::acapistran@mercy.edu::06c77e13-cea5-4641-83d6-af20a0a0e596" providerId="AD" clId="Web-{4D06FD0D-763B-9B5A-CE1D-519B0F626A7B}" dt="2024-02-11T01:54:50.868" v="56" actId="1076"/>
          <ac:spMkLst>
            <pc:docMk/>
            <pc:sldMk cId="291772582" sldId="298"/>
            <ac:spMk id="8" creationId="{ABF61E23-0C2D-5C6F-0449-4A88D742DCD3}"/>
          </ac:spMkLst>
        </pc:spChg>
        <pc:spChg chg="mod">
          <ac:chgData name="Capistran, Athziry (Student)" userId="S::acapistran@mercy.edu::06c77e13-cea5-4641-83d6-af20a0a0e596" providerId="AD" clId="Web-{4D06FD0D-763B-9B5A-CE1D-519B0F626A7B}" dt="2024-02-11T01:54:50.868" v="57" actId="1076"/>
          <ac:spMkLst>
            <pc:docMk/>
            <pc:sldMk cId="291772582" sldId="298"/>
            <ac:spMk id="9" creationId="{64DF9317-F640-ED93-9D55-6C82251436A6}"/>
          </ac:spMkLst>
        </pc:spChg>
        <pc:spChg chg="del">
          <ac:chgData name="Capistran, Athziry (Student)" userId="S::acapistran@mercy.edu::06c77e13-cea5-4641-83d6-af20a0a0e596" providerId="AD" clId="Web-{4D06FD0D-763B-9B5A-CE1D-519B0F626A7B}" dt="2024-02-11T01:54:37.867" v="46"/>
          <ac:spMkLst>
            <pc:docMk/>
            <pc:sldMk cId="291772582" sldId="298"/>
            <ac:spMk id="10" creationId="{CE017026-1B3B-AA51-67B2-EDA98A1C66C0}"/>
          </ac:spMkLst>
        </pc:spChg>
        <pc:spChg chg="mod">
          <ac:chgData name="Capistran, Athziry (Student)" userId="S::acapistran@mercy.edu::06c77e13-cea5-4641-83d6-af20a0a0e596" providerId="AD" clId="Web-{4D06FD0D-763B-9B5A-CE1D-519B0F626A7B}" dt="2024-02-11T01:54:50.868" v="58" actId="1076"/>
          <ac:spMkLst>
            <pc:docMk/>
            <pc:sldMk cId="291772582" sldId="298"/>
            <ac:spMk id="11" creationId="{1ED10AFC-F0EC-D4CA-27A3-C3D49A0EA153}"/>
          </ac:spMkLst>
        </pc:spChg>
        <pc:spChg chg="mod">
          <ac:chgData name="Capistran, Athziry (Student)" userId="S::acapistran@mercy.edu::06c77e13-cea5-4641-83d6-af20a0a0e596" providerId="AD" clId="Web-{4D06FD0D-763B-9B5A-CE1D-519B0F626A7B}" dt="2024-02-11T01:54:50.868" v="59" actId="1076"/>
          <ac:spMkLst>
            <pc:docMk/>
            <pc:sldMk cId="291772582" sldId="298"/>
            <ac:spMk id="12" creationId="{64D674ED-5291-AB75-DCDE-CC279D2DCA70}"/>
          </ac:spMkLst>
        </pc:spChg>
        <pc:spChg chg="del">
          <ac:chgData name="Capistran, Athziry (Student)" userId="S::acapistran@mercy.edu::06c77e13-cea5-4641-83d6-af20a0a0e596" providerId="AD" clId="Web-{4D06FD0D-763B-9B5A-CE1D-519B0F626A7B}" dt="2024-02-11T01:54:39.867" v="47"/>
          <ac:spMkLst>
            <pc:docMk/>
            <pc:sldMk cId="291772582" sldId="298"/>
            <ac:spMk id="13" creationId="{E75FF354-A22C-47A0-95CC-2EA4C8640114}"/>
          </ac:spMkLst>
        </pc:spChg>
        <pc:spChg chg="add mod">
          <ac:chgData name="Capistran, Athziry (Student)" userId="S::acapistran@mercy.edu::06c77e13-cea5-4641-83d6-af20a0a0e596" providerId="AD" clId="Web-{4D06FD0D-763B-9B5A-CE1D-519B0F626A7B}" dt="2024-02-11T01:59:11.217" v="73" actId="1076"/>
          <ac:spMkLst>
            <pc:docMk/>
            <pc:sldMk cId="291772582" sldId="298"/>
            <ac:spMk id="16" creationId="{34D69E9A-258B-94B9-5E21-CC58D87C4DBE}"/>
          </ac:spMkLst>
        </pc:spChg>
        <pc:picChg chg="add mod">
          <ac:chgData name="Capistran, Athziry (Student)" userId="S::acapistran@mercy.edu::06c77e13-cea5-4641-83d6-af20a0a0e596" providerId="AD" clId="Web-{4D06FD0D-763B-9B5A-CE1D-519B0F626A7B}" dt="2024-02-11T02:10:28.655" v="78" actId="1076"/>
          <ac:picMkLst>
            <pc:docMk/>
            <pc:sldMk cId="291772582" sldId="298"/>
            <ac:picMk id="4" creationId="{30D024AE-8E6F-E9C6-020C-4E4CDC87A9A4}"/>
          </ac:picMkLst>
        </pc:picChg>
        <pc:picChg chg="add mod">
          <ac:chgData name="Capistran, Athziry (Student)" userId="S::acapistran@mercy.edu::06c77e13-cea5-4641-83d6-af20a0a0e596" providerId="AD" clId="Web-{4D06FD0D-763B-9B5A-CE1D-519B0F626A7B}" dt="2024-02-11T02:19:14.876" v="79"/>
          <ac:picMkLst>
            <pc:docMk/>
            <pc:sldMk cId="291772582" sldId="298"/>
            <ac:picMk id="5" creationId="{4AA453CB-FD11-8F2E-77C9-FE6CAF0B3820}"/>
          </ac:picMkLst>
        </pc:picChg>
        <pc:picChg chg="add mod">
          <ac:chgData name="Capistran, Athziry (Student)" userId="S::acapistran@mercy.edu::06c77e13-cea5-4641-83d6-af20a0a0e596" providerId="AD" clId="Web-{4D06FD0D-763B-9B5A-CE1D-519B0F626A7B}" dt="2024-02-11T02:03:43.536" v="74"/>
          <ac:picMkLst>
            <pc:docMk/>
            <pc:sldMk cId="291772582" sldId="298"/>
            <ac:picMk id="10" creationId="{D0336CE6-B543-E810-D633-A7987D293AA9}"/>
          </ac:picMkLst>
        </pc:picChg>
        <pc:picChg chg="add mod">
          <ac:chgData name="Capistran, Athziry (Student)" userId="S::acapistran@mercy.edu::06c77e13-cea5-4641-83d6-af20a0a0e596" providerId="AD" clId="Web-{4D06FD0D-763B-9B5A-CE1D-519B0F626A7B}" dt="2024-02-11T02:03:46.286" v="75"/>
          <ac:picMkLst>
            <pc:docMk/>
            <pc:sldMk cId="291772582" sldId="298"/>
            <ac:picMk id="13" creationId="{F5D570D4-1C69-1ADD-5295-175AC9E92F3D}"/>
          </ac:picMkLst>
        </pc:picChg>
        <pc:picChg chg="add mod">
          <ac:chgData name="Capistran, Athziry (Student)" userId="S::acapistran@mercy.edu::06c77e13-cea5-4641-83d6-af20a0a0e596" providerId="AD" clId="Web-{4D06FD0D-763B-9B5A-CE1D-519B0F626A7B}" dt="2024-02-11T01:58:40.607" v="69" actId="1076"/>
          <ac:picMkLst>
            <pc:docMk/>
            <pc:sldMk cId="291772582" sldId="298"/>
            <ac:picMk id="14" creationId="{7B6F89D2-B295-54D7-DF4D-2055666F4D4F}"/>
          </ac:picMkLst>
        </pc:picChg>
      </pc:sldChg>
      <pc:sldChg chg="add replId">
        <pc:chgData name="Capistran, Athziry (Student)" userId="S::acapistran@mercy.edu::06c77e13-cea5-4641-83d6-af20a0a0e596" providerId="AD" clId="Web-{4D06FD0D-763B-9B5A-CE1D-519B0F626A7B}" dt="2024-02-11T01:54:55.524" v="61"/>
        <pc:sldMkLst>
          <pc:docMk/>
          <pc:sldMk cId="2230038633" sldId="299"/>
        </pc:sldMkLst>
      </pc:sldChg>
      <pc:sldChg chg="add replId">
        <pc:chgData name="Capistran, Athziry (Student)" userId="S::acapistran@mercy.edu::06c77e13-cea5-4641-83d6-af20a0a0e596" providerId="AD" clId="Web-{4D06FD0D-763B-9B5A-CE1D-519B0F626A7B}" dt="2024-02-11T01:54:57.165" v="62"/>
        <pc:sldMkLst>
          <pc:docMk/>
          <pc:sldMk cId="4052992180" sldId="300"/>
        </pc:sldMkLst>
      </pc:sldChg>
      <pc:sldChg chg="add replId">
        <pc:chgData name="Capistran, Athziry (Student)" userId="S::acapistran@mercy.edu::06c77e13-cea5-4641-83d6-af20a0a0e596" providerId="AD" clId="Web-{4D06FD0D-763B-9B5A-CE1D-519B0F626A7B}" dt="2024-02-11T01:54:59.118" v="63"/>
        <pc:sldMkLst>
          <pc:docMk/>
          <pc:sldMk cId="3124430818" sldId="301"/>
        </pc:sldMkLst>
      </pc:sldChg>
      <pc:sldChg chg="add del replId">
        <pc:chgData name="Capistran, Athziry (Student)" userId="S::acapistran@mercy.edu::06c77e13-cea5-4641-83d6-af20a0a0e596" providerId="AD" clId="Web-{4D06FD0D-763B-9B5A-CE1D-519B0F626A7B}" dt="2024-02-11T01:55:32.962" v="67"/>
        <pc:sldMkLst>
          <pc:docMk/>
          <pc:sldMk cId="2692277312" sldId="302"/>
        </pc:sldMkLst>
      </pc:sldChg>
      <pc:sldChg chg="addSp delSp modSp">
        <pc:chgData name="Capistran, Athziry (Student)" userId="S::acapistran@mercy.edu::06c77e13-cea5-4641-83d6-af20a0a0e596" providerId="AD" clId="Web-{4D06FD0D-763B-9B5A-CE1D-519B0F626A7B}" dt="2024-02-11T02:28:13.232" v="85" actId="1076"/>
        <pc:sldMkLst>
          <pc:docMk/>
          <pc:sldMk cId="3290693614" sldId="302"/>
        </pc:sldMkLst>
        <pc:picChg chg="add del mod">
          <ac:chgData name="Capistran, Athziry (Student)" userId="S::acapistran@mercy.edu::06c77e13-cea5-4641-83d6-af20a0a0e596" providerId="AD" clId="Web-{4D06FD0D-763B-9B5A-CE1D-519B0F626A7B}" dt="2024-02-11T02:28:05.529" v="83"/>
          <ac:picMkLst>
            <pc:docMk/>
            <pc:sldMk cId="3290693614" sldId="302"/>
            <ac:picMk id="2" creationId="{79F5A274-D969-2F81-9073-DC0A07BBB476}"/>
          </ac:picMkLst>
        </pc:picChg>
        <pc:picChg chg="add mod">
          <ac:chgData name="Capistran, Athziry (Student)" userId="S::acapistran@mercy.edu::06c77e13-cea5-4641-83d6-af20a0a0e596" providerId="AD" clId="Web-{4D06FD0D-763B-9B5A-CE1D-519B0F626A7B}" dt="2024-02-11T02:28:13.232" v="85" actId="1076"/>
          <ac:picMkLst>
            <pc:docMk/>
            <pc:sldMk cId="3290693614" sldId="302"/>
            <ac:picMk id="5" creationId="{9DA29BC1-68FA-D400-E9E3-12F55C42ABD5}"/>
          </ac:picMkLst>
        </pc:picChg>
        <pc:picChg chg="add mod">
          <ac:chgData name="Capistran, Athziry (Student)" userId="S::acapistran@mercy.edu::06c77e13-cea5-4641-83d6-af20a0a0e596" providerId="AD" clId="Web-{4D06FD0D-763B-9B5A-CE1D-519B0F626A7B}" dt="2024-02-11T02:19:29.845" v="81" actId="1076"/>
          <ac:picMkLst>
            <pc:docMk/>
            <pc:sldMk cId="3290693614" sldId="302"/>
            <ac:picMk id="16" creationId="{C9931C01-4539-6A93-BCB2-460CD88BFFEA}"/>
          </ac:picMkLst>
        </pc:picChg>
      </pc:sldChg>
    </pc:docChg>
  </pc:docChgLst>
  <pc:docChgLst>
    <pc:chgData name="Capistran, Ms. Marla Maritza" userId="S::mc08144p@pace.edu::1b3f2ebe-684b-4c5f-93e9-bb82f2159dc8" providerId="AD" clId="Web-{969F2300-D446-A97C-035F-0DDA02CE414F}"/>
    <pc:docChg chg="addSld delSld modSld sldOrd">
      <pc:chgData name="Capistran, Ms. Marla Maritza" userId="S::mc08144p@pace.edu::1b3f2ebe-684b-4c5f-93e9-bb82f2159dc8" providerId="AD" clId="Web-{969F2300-D446-A97C-035F-0DDA02CE414F}" dt="2024-02-13T22:22:14.005" v="536"/>
      <pc:docMkLst>
        <pc:docMk/>
      </pc:docMkLst>
      <pc:sldChg chg="modSp addAnim delAnim modAnim">
        <pc:chgData name="Capistran, Ms. Marla Maritza" userId="S::mc08144p@pace.edu::1b3f2ebe-684b-4c5f-93e9-bb82f2159dc8" providerId="AD" clId="Web-{969F2300-D446-A97C-035F-0DDA02CE414F}" dt="2024-02-13T21:56:37.897" v="513" actId="20577"/>
        <pc:sldMkLst>
          <pc:docMk/>
          <pc:sldMk cId="3409388650" sldId="273"/>
        </pc:sldMkLst>
        <pc:spChg chg="mod">
          <ac:chgData name="Capistran, Ms. Marla Maritza" userId="S::mc08144p@pace.edu::1b3f2ebe-684b-4c5f-93e9-bb82f2159dc8" providerId="AD" clId="Web-{969F2300-D446-A97C-035F-0DDA02CE414F}" dt="2024-02-13T21:56:37.897" v="513" actId="20577"/>
          <ac:spMkLst>
            <pc:docMk/>
            <pc:sldMk cId="3409388650" sldId="273"/>
            <ac:spMk id="10" creationId="{E27AECCC-BD69-0E84-117E-EBFFAA53E08D}"/>
          </ac:spMkLst>
        </pc:spChg>
      </pc:sldChg>
      <pc:sldChg chg="modSp">
        <pc:chgData name="Capistran, Ms. Marla Maritza" userId="S::mc08144p@pace.edu::1b3f2ebe-684b-4c5f-93e9-bb82f2159dc8" providerId="AD" clId="Web-{969F2300-D446-A97C-035F-0DDA02CE414F}" dt="2024-02-13T20:52:13.567" v="2"/>
        <pc:sldMkLst>
          <pc:docMk/>
          <pc:sldMk cId="1321847648" sldId="280"/>
        </pc:sldMkLst>
        <pc:spChg chg="ord">
          <ac:chgData name="Capistran, Ms. Marla Maritza" userId="S::mc08144p@pace.edu::1b3f2ebe-684b-4c5f-93e9-bb82f2159dc8" providerId="AD" clId="Web-{969F2300-D446-A97C-035F-0DDA02CE414F}" dt="2024-02-13T20:52:13.567" v="2"/>
          <ac:spMkLst>
            <pc:docMk/>
            <pc:sldMk cId="1321847648" sldId="280"/>
            <ac:spMk id="3" creationId="{BD885E9A-EAE8-97B8-65CC-CC11C0F04669}"/>
          </ac:spMkLst>
        </pc:spChg>
      </pc:sldChg>
      <pc:sldChg chg="addSp delSp modSp">
        <pc:chgData name="Capistran, Ms. Marla Maritza" userId="S::mc08144p@pace.edu::1b3f2ebe-684b-4c5f-93e9-bb82f2159dc8" providerId="AD" clId="Web-{969F2300-D446-A97C-035F-0DDA02CE414F}" dt="2024-02-13T20:55:41.993" v="5"/>
        <pc:sldMkLst>
          <pc:docMk/>
          <pc:sldMk cId="1177391110" sldId="282"/>
        </pc:sldMkLst>
        <pc:spChg chg="add del mod">
          <ac:chgData name="Capistran, Ms. Marla Maritza" userId="S::mc08144p@pace.edu::1b3f2ebe-684b-4c5f-93e9-bb82f2159dc8" providerId="AD" clId="Web-{969F2300-D446-A97C-035F-0DDA02CE414F}" dt="2024-02-13T20:55:41.993" v="5"/>
          <ac:spMkLst>
            <pc:docMk/>
            <pc:sldMk cId="1177391110" sldId="282"/>
            <ac:spMk id="4" creationId="{F1231621-6E1E-88BB-6BC0-4ED34A25D15B}"/>
          </ac:spMkLst>
        </pc:spChg>
      </pc:sldChg>
      <pc:sldChg chg="modSp">
        <pc:chgData name="Capistran, Ms. Marla Maritza" userId="S::mc08144p@pace.edu::1b3f2ebe-684b-4c5f-93e9-bb82f2159dc8" providerId="AD" clId="Web-{969F2300-D446-A97C-035F-0DDA02CE414F}" dt="2024-02-13T21:38:24.519" v="442" actId="20577"/>
        <pc:sldMkLst>
          <pc:docMk/>
          <pc:sldMk cId="1445735866" sldId="289"/>
        </pc:sldMkLst>
        <pc:spChg chg="mod">
          <ac:chgData name="Capistran, Ms. Marla Maritza" userId="S::mc08144p@pace.edu::1b3f2ebe-684b-4c5f-93e9-bb82f2159dc8" providerId="AD" clId="Web-{969F2300-D446-A97C-035F-0DDA02CE414F}" dt="2024-02-13T21:38:24.519" v="442" actId="20577"/>
          <ac:spMkLst>
            <pc:docMk/>
            <pc:sldMk cId="1445735866" sldId="289"/>
            <ac:spMk id="14" creationId="{60C29ED0-5000-41CF-4449-069ECFF8C1A8}"/>
          </ac:spMkLst>
        </pc:spChg>
      </pc:sldChg>
      <pc:sldChg chg="modSp">
        <pc:chgData name="Capistran, Ms. Marla Maritza" userId="S::mc08144p@pace.edu::1b3f2ebe-684b-4c5f-93e9-bb82f2159dc8" providerId="AD" clId="Web-{969F2300-D446-A97C-035F-0DDA02CE414F}" dt="2024-02-13T21:37:02.002" v="418" actId="20577"/>
        <pc:sldMkLst>
          <pc:docMk/>
          <pc:sldMk cId="1441613116" sldId="291"/>
        </pc:sldMkLst>
        <pc:spChg chg="mod">
          <ac:chgData name="Capistran, Ms. Marla Maritza" userId="S::mc08144p@pace.edu::1b3f2ebe-684b-4c5f-93e9-bb82f2159dc8" providerId="AD" clId="Web-{969F2300-D446-A97C-035F-0DDA02CE414F}" dt="2024-02-13T21:37:02.002" v="418" actId="20577"/>
          <ac:spMkLst>
            <pc:docMk/>
            <pc:sldMk cId="1441613116" sldId="291"/>
            <ac:spMk id="14" creationId="{0E7F6763-BB69-1BBC-DDC6-7C4B132FA5F5}"/>
          </ac:spMkLst>
        </pc:spChg>
      </pc:sldChg>
      <pc:sldChg chg="modSp">
        <pc:chgData name="Capistran, Ms. Marla Maritza" userId="S::mc08144p@pace.edu::1b3f2ebe-684b-4c5f-93e9-bb82f2159dc8" providerId="AD" clId="Web-{969F2300-D446-A97C-035F-0DDA02CE414F}" dt="2024-02-13T21:38:09.597" v="432" actId="20577"/>
        <pc:sldMkLst>
          <pc:docMk/>
          <pc:sldMk cId="3505337978" sldId="292"/>
        </pc:sldMkLst>
        <pc:spChg chg="mod">
          <ac:chgData name="Capistran, Ms. Marla Maritza" userId="S::mc08144p@pace.edu::1b3f2ebe-684b-4c5f-93e9-bb82f2159dc8" providerId="AD" clId="Web-{969F2300-D446-A97C-035F-0DDA02CE414F}" dt="2024-02-13T21:38:09.597" v="432" actId="20577"/>
          <ac:spMkLst>
            <pc:docMk/>
            <pc:sldMk cId="3505337978" sldId="292"/>
            <ac:spMk id="14" creationId="{B3254237-0D08-1ECB-0FC4-513414A65600}"/>
          </ac:spMkLst>
        </pc:spChg>
      </pc:sldChg>
      <pc:sldChg chg="modSp">
        <pc:chgData name="Capistran, Ms. Marla Maritza" userId="S::mc08144p@pace.edu::1b3f2ebe-684b-4c5f-93e9-bb82f2159dc8" providerId="AD" clId="Web-{969F2300-D446-A97C-035F-0DDA02CE414F}" dt="2024-02-13T21:38:18.144" v="437" actId="20577"/>
        <pc:sldMkLst>
          <pc:docMk/>
          <pc:sldMk cId="602127567" sldId="293"/>
        </pc:sldMkLst>
        <pc:spChg chg="mod">
          <ac:chgData name="Capistran, Ms. Marla Maritza" userId="S::mc08144p@pace.edu::1b3f2ebe-684b-4c5f-93e9-bb82f2159dc8" providerId="AD" clId="Web-{969F2300-D446-A97C-035F-0DDA02CE414F}" dt="2024-02-13T21:38:18.144" v="437" actId="20577"/>
          <ac:spMkLst>
            <pc:docMk/>
            <pc:sldMk cId="602127567" sldId="293"/>
            <ac:spMk id="14" creationId="{FC82AB22-E637-2048-CF20-6EA37381F223}"/>
          </ac:spMkLst>
        </pc:spChg>
      </pc:sldChg>
      <pc:sldChg chg="addSp delSp modSp">
        <pc:chgData name="Capistran, Ms. Marla Maritza" userId="S::mc08144p@pace.edu::1b3f2ebe-684b-4c5f-93e9-bb82f2159dc8" providerId="AD" clId="Web-{969F2300-D446-A97C-035F-0DDA02CE414F}" dt="2024-02-13T21:39:17.380" v="445" actId="1076"/>
        <pc:sldMkLst>
          <pc:docMk/>
          <pc:sldMk cId="3015194073" sldId="296"/>
        </pc:sldMkLst>
        <pc:spChg chg="add mod">
          <ac:chgData name="Capistran, Ms. Marla Maritza" userId="S::mc08144p@pace.edu::1b3f2ebe-684b-4c5f-93e9-bb82f2159dc8" providerId="AD" clId="Web-{969F2300-D446-A97C-035F-0DDA02CE414F}" dt="2024-02-13T21:39:17.380" v="445" actId="1076"/>
          <ac:spMkLst>
            <pc:docMk/>
            <pc:sldMk cId="3015194073" sldId="296"/>
            <ac:spMk id="4" creationId="{6CDD2B7A-DD2D-1556-A4E2-F1DC830BE77E}"/>
          </ac:spMkLst>
        </pc:spChg>
        <pc:spChg chg="del">
          <ac:chgData name="Capistran, Ms. Marla Maritza" userId="S::mc08144p@pace.edu::1b3f2ebe-684b-4c5f-93e9-bb82f2159dc8" providerId="AD" clId="Web-{969F2300-D446-A97C-035F-0DDA02CE414F}" dt="2024-02-13T21:38:33.785" v="443"/>
          <ac:spMkLst>
            <pc:docMk/>
            <pc:sldMk cId="3015194073" sldId="296"/>
            <ac:spMk id="8" creationId="{47FC7ACB-8A08-4A80-ACF3-9FC9FC53F0E6}"/>
          </ac:spMkLst>
        </pc:spChg>
        <pc:spChg chg="mod">
          <ac:chgData name="Capistran, Ms. Marla Maritza" userId="S::mc08144p@pace.edu::1b3f2ebe-684b-4c5f-93e9-bb82f2159dc8" providerId="AD" clId="Web-{969F2300-D446-A97C-035F-0DDA02CE414F}" dt="2024-02-13T21:37:53.019" v="422" actId="20577"/>
          <ac:spMkLst>
            <pc:docMk/>
            <pc:sldMk cId="3015194073" sldId="296"/>
            <ac:spMk id="14" creationId="{78D4F9E4-955A-5A3D-373D-6A4DC67D7897}"/>
          </ac:spMkLst>
        </pc:spChg>
      </pc:sldChg>
      <pc:sldChg chg="modSp">
        <pc:chgData name="Capistran, Ms. Marla Maritza" userId="S::mc08144p@pace.edu::1b3f2ebe-684b-4c5f-93e9-bb82f2159dc8" providerId="AD" clId="Web-{969F2300-D446-A97C-035F-0DDA02CE414F}" dt="2024-02-13T21:38:00.285" v="427" actId="20577"/>
        <pc:sldMkLst>
          <pc:docMk/>
          <pc:sldMk cId="898864475" sldId="297"/>
        </pc:sldMkLst>
        <pc:spChg chg="mod">
          <ac:chgData name="Capistran, Ms. Marla Maritza" userId="S::mc08144p@pace.edu::1b3f2ebe-684b-4c5f-93e9-bb82f2159dc8" providerId="AD" clId="Web-{969F2300-D446-A97C-035F-0DDA02CE414F}" dt="2024-02-13T21:38:00.285" v="427" actId="20577"/>
          <ac:spMkLst>
            <pc:docMk/>
            <pc:sldMk cId="898864475" sldId="297"/>
            <ac:spMk id="14" creationId="{5B4CFDE2-D307-A1DE-B4B6-B7863EC81465}"/>
          </ac:spMkLst>
        </pc:spChg>
      </pc:sldChg>
      <pc:sldChg chg="addSp delSp modSp">
        <pc:chgData name="Capistran, Ms. Marla Maritza" userId="S::mc08144p@pace.edu::1b3f2ebe-684b-4c5f-93e9-bb82f2159dc8" providerId="AD" clId="Web-{969F2300-D446-A97C-035F-0DDA02CE414F}" dt="2024-02-13T22:09:33.743" v="525"/>
        <pc:sldMkLst>
          <pc:docMk/>
          <pc:sldMk cId="2228279305" sldId="304"/>
        </pc:sldMkLst>
        <pc:spChg chg="mod">
          <ac:chgData name="Capistran, Ms. Marla Maritza" userId="S::mc08144p@pace.edu::1b3f2ebe-684b-4c5f-93e9-bb82f2159dc8" providerId="AD" clId="Web-{969F2300-D446-A97C-035F-0DDA02CE414F}" dt="2024-02-13T21:49:04.561" v="503" actId="20577"/>
          <ac:spMkLst>
            <pc:docMk/>
            <pc:sldMk cId="2228279305" sldId="304"/>
            <ac:spMk id="9" creationId="{A2F4CA7A-1D9C-0052-8C1B-DA3CCDB61882}"/>
          </ac:spMkLst>
        </pc:spChg>
        <pc:grpChg chg="add del topLvl">
          <ac:chgData name="Capistran, Ms. Marla Maritza" userId="S::mc08144p@pace.edu::1b3f2ebe-684b-4c5f-93e9-bb82f2159dc8" providerId="AD" clId="Web-{969F2300-D446-A97C-035F-0DDA02CE414F}" dt="2024-02-13T22:09:33.743" v="525"/>
          <ac:grpSpMkLst>
            <pc:docMk/>
            <pc:sldMk cId="2228279305" sldId="304"/>
            <ac:grpSpMk id="2" creationId="{1957C229-2BD1-7A3B-101E-5418149A68B8}"/>
          </ac:grpSpMkLst>
        </pc:grpChg>
        <pc:grpChg chg="del">
          <ac:chgData name="Capistran, Ms. Marla Maritza" userId="S::mc08144p@pace.edu::1b3f2ebe-684b-4c5f-93e9-bb82f2159dc8" providerId="AD" clId="Web-{969F2300-D446-A97C-035F-0DDA02CE414F}" dt="2024-02-13T22:09:24.212" v="523"/>
          <ac:grpSpMkLst>
            <pc:docMk/>
            <pc:sldMk cId="2228279305" sldId="304"/>
            <ac:grpSpMk id="13" creationId="{00186BA0-7E55-D9F9-DB61-6B0215A89808}"/>
          </ac:grpSpMkLst>
        </pc:grpChg>
        <pc:grpChg chg="mod topLvl">
          <ac:chgData name="Capistran, Ms. Marla Maritza" userId="S::mc08144p@pace.edu::1b3f2ebe-684b-4c5f-93e9-bb82f2159dc8" providerId="AD" clId="Web-{969F2300-D446-A97C-035F-0DDA02CE414F}" dt="2024-02-13T22:09:33.743" v="525"/>
          <ac:grpSpMkLst>
            <pc:docMk/>
            <pc:sldMk cId="2228279305" sldId="304"/>
            <ac:grpSpMk id="15" creationId="{49A784E8-7F20-5272-7FA6-2A1258B163CD}"/>
          </ac:grpSpMkLst>
        </pc:grpChg>
        <pc:grpChg chg="mod topLvl">
          <ac:chgData name="Capistran, Ms. Marla Maritza" userId="S::mc08144p@pace.edu::1b3f2ebe-684b-4c5f-93e9-bb82f2159dc8" providerId="AD" clId="Web-{969F2300-D446-A97C-035F-0DDA02CE414F}" dt="2024-02-13T22:09:33.743" v="525"/>
          <ac:grpSpMkLst>
            <pc:docMk/>
            <pc:sldMk cId="2228279305" sldId="304"/>
            <ac:grpSpMk id="26" creationId="{9695D971-7E65-CE6E-1FBB-16B18439A5DB}"/>
          </ac:grpSpMkLst>
        </pc:grpChg>
        <pc:picChg chg="topLvl">
          <ac:chgData name="Capistran, Ms. Marla Maritza" userId="S::mc08144p@pace.edu::1b3f2ebe-684b-4c5f-93e9-bb82f2159dc8" providerId="AD" clId="Web-{969F2300-D446-A97C-035F-0DDA02CE414F}" dt="2024-02-13T22:09:24.212" v="523"/>
          <ac:picMkLst>
            <pc:docMk/>
            <pc:sldMk cId="2228279305" sldId="304"/>
            <ac:picMk id="4" creationId="{E3C22816-E804-4882-1CE5-343A738612F6}"/>
          </ac:picMkLst>
        </pc:picChg>
        <pc:picChg chg="topLvl">
          <ac:chgData name="Capistran, Ms. Marla Maritza" userId="S::mc08144p@pace.edu::1b3f2ebe-684b-4c5f-93e9-bb82f2159dc8" providerId="AD" clId="Web-{969F2300-D446-A97C-035F-0DDA02CE414F}" dt="2024-02-13T22:09:24.212" v="523"/>
          <ac:picMkLst>
            <pc:docMk/>
            <pc:sldMk cId="2228279305" sldId="304"/>
            <ac:picMk id="10" creationId="{9846F9D5-FBBF-782B-80F8-DCF70FE4B264}"/>
          </ac:picMkLst>
        </pc:picChg>
      </pc:sldChg>
      <pc:sldChg chg="addSp delSp modSp modTransition">
        <pc:chgData name="Capistran, Ms. Marla Maritza" userId="S::mc08144p@pace.edu::1b3f2ebe-684b-4c5f-93e9-bb82f2159dc8" providerId="AD" clId="Web-{969F2300-D446-A97C-035F-0DDA02CE414F}" dt="2024-02-13T21:41:11.741" v="449"/>
        <pc:sldMkLst>
          <pc:docMk/>
          <pc:sldMk cId="4127277671" sldId="319"/>
        </pc:sldMkLst>
        <pc:grpChg chg="mod">
          <ac:chgData name="Capistran, Ms. Marla Maritza" userId="S::mc08144p@pace.edu::1b3f2ebe-684b-4c5f-93e9-bb82f2159dc8" providerId="AD" clId="Web-{969F2300-D446-A97C-035F-0DDA02CE414F}" dt="2024-02-13T21:41:10.569" v="448" actId="1076"/>
          <ac:grpSpMkLst>
            <pc:docMk/>
            <pc:sldMk cId="4127277671" sldId="319"/>
            <ac:grpSpMk id="3" creationId="{57CAC539-835F-0505-44F1-7B523592AD80}"/>
          </ac:grpSpMkLst>
        </pc:grpChg>
        <pc:grpChg chg="add del">
          <ac:chgData name="Capistran, Ms. Marla Maritza" userId="S::mc08144p@pace.edu::1b3f2ebe-684b-4c5f-93e9-bb82f2159dc8" providerId="AD" clId="Web-{969F2300-D446-A97C-035F-0DDA02CE414F}" dt="2024-02-13T21:41:11.741" v="449"/>
          <ac:grpSpMkLst>
            <pc:docMk/>
            <pc:sldMk cId="4127277671" sldId="319"/>
            <ac:grpSpMk id="14" creationId="{52F4430B-964B-F4C2-B2F6-25DAD932E36A}"/>
          </ac:grpSpMkLst>
        </pc:grpChg>
      </pc:sldChg>
      <pc:sldChg chg="addSp delSp modSp">
        <pc:chgData name="Capistran, Ms. Marla Maritza" userId="S::mc08144p@pace.edu::1b3f2ebe-684b-4c5f-93e9-bb82f2159dc8" providerId="AD" clId="Web-{969F2300-D446-A97C-035F-0DDA02CE414F}" dt="2024-02-13T21:43:13.477" v="454"/>
        <pc:sldMkLst>
          <pc:docMk/>
          <pc:sldMk cId="3233319033" sldId="321"/>
        </pc:sldMkLst>
        <pc:spChg chg="del">
          <ac:chgData name="Capistran, Ms. Marla Maritza" userId="S::mc08144p@pace.edu::1b3f2ebe-684b-4c5f-93e9-bb82f2159dc8" providerId="AD" clId="Web-{969F2300-D446-A97C-035F-0DDA02CE414F}" dt="2024-02-13T21:18:57.469" v="330"/>
          <ac:spMkLst>
            <pc:docMk/>
            <pc:sldMk cId="3233319033" sldId="321"/>
            <ac:spMk id="3" creationId="{0C4227F2-4F78-A22E-3AA4-AB5CC974FD63}"/>
          </ac:spMkLst>
        </pc:spChg>
        <pc:spChg chg="add mod">
          <ac:chgData name="Capistran, Ms. Marla Maritza" userId="S::mc08144p@pace.edu::1b3f2ebe-684b-4c5f-93e9-bb82f2159dc8" providerId="AD" clId="Web-{969F2300-D446-A97C-035F-0DDA02CE414F}" dt="2024-02-13T21:43:12.180" v="453" actId="1076"/>
          <ac:spMkLst>
            <pc:docMk/>
            <pc:sldMk cId="3233319033" sldId="321"/>
            <ac:spMk id="7" creationId="{1F6A3EF1-C5AE-A21D-4A6C-C7EFC9730E08}"/>
          </ac:spMkLst>
        </pc:spChg>
        <pc:spChg chg="del">
          <ac:chgData name="Capistran, Ms. Marla Maritza" userId="S::mc08144p@pace.edu::1b3f2ebe-684b-4c5f-93e9-bb82f2159dc8" providerId="AD" clId="Web-{969F2300-D446-A97C-035F-0DDA02CE414F}" dt="2024-02-13T21:18:58.859" v="331"/>
          <ac:spMkLst>
            <pc:docMk/>
            <pc:sldMk cId="3233319033" sldId="321"/>
            <ac:spMk id="8" creationId="{ED42AED3-E2DF-4C94-C63C-7B7934C07F74}"/>
          </ac:spMkLst>
        </pc:spChg>
        <pc:spChg chg="add del">
          <ac:chgData name="Capistran, Ms. Marla Maritza" userId="S::mc08144p@pace.edu::1b3f2ebe-684b-4c5f-93e9-bb82f2159dc8" providerId="AD" clId="Web-{969F2300-D446-A97C-035F-0DDA02CE414F}" dt="2024-02-13T21:43:13.477" v="454"/>
          <ac:spMkLst>
            <pc:docMk/>
            <pc:sldMk cId="3233319033" sldId="321"/>
            <ac:spMk id="11" creationId="{E9889917-33E2-B515-8AFB-730128E79C5F}"/>
          </ac:spMkLst>
        </pc:spChg>
        <pc:spChg chg="mod">
          <ac:chgData name="Capistran, Ms. Marla Maritza" userId="S::mc08144p@pace.edu::1b3f2ebe-684b-4c5f-93e9-bb82f2159dc8" providerId="AD" clId="Web-{969F2300-D446-A97C-035F-0DDA02CE414F}" dt="2024-02-13T21:10:17.992" v="234" actId="14100"/>
          <ac:spMkLst>
            <pc:docMk/>
            <pc:sldMk cId="3233319033" sldId="321"/>
            <ac:spMk id="20" creationId="{C0B5CB03-B8C5-7148-B3F3-33F715710AAC}"/>
          </ac:spMkLst>
        </pc:spChg>
        <pc:spChg chg="mod">
          <ac:chgData name="Capistran, Ms. Marla Maritza" userId="S::mc08144p@pace.edu::1b3f2ebe-684b-4c5f-93e9-bb82f2159dc8" providerId="AD" clId="Web-{969F2300-D446-A97C-035F-0DDA02CE414F}" dt="2024-02-13T21:10:28.585" v="236" actId="1076"/>
          <ac:spMkLst>
            <pc:docMk/>
            <pc:sldMk cId="3233319033" sldId="321"/>
            <ac:spMk id="21" creationId="{EE6699F0-9876-1E11-726E-3CCA5D9A955A}"/>
          </ac:spMkLst>
        </pc:spChg>
        <pc:spChg chg="mod">
          <ac:chgData name="Capistran, Ms. Marla Maritza" userId="S::mc08144p@pace.edu::1b3f2ebe-684b-4c5f-93e9-bb82f2159dc8" providerId="AD" clId="Web-{969F2300-D446-A97C-035F-0DDA02CE414F}" dt="2024-02-13T21:11:09.133" v="283" actId="1076"/>
          <ac:spMkLst>
            <pc:docMk/>
            <pc:sldMk cId="3233319033" sldId="321"/>
            <ac:spMk id="22" creationId="{D447C1F9-8250-0F77-BF1B-A1EEB994BCA2}"/>
          </ac:spMkLst>
        </pc:spChg>
      </pc:sldChg>
      <pc:sldChg chg="addSp delSp modSp">
        <pc:chgData name="Capistran, Ms. Marla Maritza" userId="S::mc08144p@pace.edu::1b3f2ebe-684b-4c5f-93e9-bb82f2159dc8" providerId="AD" clId="Web-{969F2300-D446-A97C-035F-0DDA02CE414F}" dt="2024-02-13T21:18:54.172" v="329"/>
        <pc:sldMkLst>
          <pc:docMk/>
          <pc:sldMk cId="158254258" sldId="328"/>
        </pc:sldMkLst>
        <pc:spChg chg="del">
          <ac:chgData name="Capistran, Ms. Marla Maritza" userId="S::mc08144p@pace.edu::1b3f2ebe-684b-4c5f-93e9-bb82f2159dc8" providerId="AD" clId="Web-{969F2300-D446-A97C-035F-0DDA02CE414F}" dt="2024-02-13T21:15:50.825" v="302"/>
          <ac:spMkLst>
            <pc:docMk/>
            <pc:sldMk cId="158254258" sldId="328"/>
            <ac:spMk id="6" creationId="{9B758FA8-0E3A-39ED-D14D-F41C9DE1203B}"/>
          </ac:spMkLst>
        </pc:spChg>
        <pc:spChg chg="del">
          <ac:chgData name="Capistran, Ms. Marla Maritza" userId="S::mc08144p@pace.edu::1b3f2ebe-684b-4c5f-93e9-bb82f2159dc8" providerId="AD" clId="Web-{969F2300-D446-A97C-035F-0DDA02CE414F}" dt="2024-02-13T21:18:54.172" v="329"/>
          <ac:spMkLst>
            <pc:docMk/>
            <pc:sldMk cId="158254258" sldId="328"/>
            <ac:spMk id="8" creationId="{25DCA4C0-2B19-8335-058E-0945AF7FB50D}"/>
          </ac:spMkLst>
        </pc:spChg>
        <pc:spChg chg="del">
          <ac:chgData name="Capistran, Ms. Marla Maritza" userId="S::mc08144p@pace.edu::1b3f2ebe-684b-4c5f-93e9-bb82f2159dc8" providerId="AD" clId="Web-{969F2300-D446-A97C-035F-0DDA02CE414F}" dt="2024-02-13T21:16:06.575" v="304"/>
          <ac:spMkLst>
            <pc:docMk/>
            <pc:sldMk cId="158254258" sldId="328"/>
            <ac:spMk id="9" creationId="{43219D33-66DF-47CB-AC29-8A753BE13952}"/>
          </ac:spMkLst>
        </pc:spChg>
        <pc:spChg chg="del">
          <ac:chgData name="Capistran, Ms. Marla Maritza" userId="S::mc08144p@pace.edu::1b3f2ebe-684b-4c5f-93e9-bb82f2159dc8" providerId="AD" clId="Web-{969F2300-D446-A97C-035F-0DDA02CE414F}" dt="2024-02-13T21:16:06.575" v="303"/>
          <ac:spMkLst>
            <pc:docMk/>
            <pc:sldMk cId="158254258" sldId="328"/>
            <ac:spMk id="11" creationId="{B9D9AC83-81A3-877D-8987-8EA3A1544E99}"/>
          </ac:spMkLst>
        </pc:spChg>
        <pc:spChg chg="add">
          <ac:chgData name="Capistran, Ms. Marla Maritza" userId="S::mc08144p@pace.edu::1b3f2ebe-684b-4c5f-93e9-bb82f2159dc8" providerId="AD" clId="Web-{969F2300-D446-A97C-035F-0DDA02CE414F}" dt="2024-02-13T21:16:07.060" v="305"/>
          <ac:spMkLst>
            <pc:docMk/>
            <pc:sldMk cId="158254258" sldId="328"/>
            <ac:spMk id="12" creationId="{79C4A3D3-439D-D734-14E7-8F95E20CAD81}"/>
          </ac:spMkLst>
        </pc:spChg>
        <pc:spChg chg="add mod">
          <ac:chgData name="Capistran, Ms. Marla Maritza" userId="S::mc08144p@pace.edu::1b3f2ebe-684b-4c5f-93e9-bb82f2159dc8" providerId="AD" clId="Web-{969F2300-D446-A97C-035F-0DDA02CE414F}" dt="2024-02-13T21:16:22.888" v="308" actId="20577"/>
          <ac:spMkLst>
            <pc:docMk/>
            <pc:sldMk cId="158254258" sldId="328"/>
            <ac:spMk id="14" creationId="{67B66D1E-FBE8-D481-E23A-015BCA54D3F5}"/>
          </ac:spMkLst>
        </pc:spChg>
        <pc:spChg chg="add mod">
          <ac:chgData name="Capistran, Ms. Marla Maritza" userId="S::mc08144p@pace.edu::1b3f2ebe-684b-4c5f-93e9-bb82f2159dc8" providerId="AD" clId="Web-{969F2300-D446-A97C-035F-0DDA02CE414F}" dt="2024-02-13T21:16:26.935" v="309" actId="20577"/>
          <ac:spMkLst>
            <pc:docMk/>
            <pc:sldMk cId="158254258" sldId="328"/>
            <ac:spMk id="16" creationId="{B7A73B7B-97C2-7EAF-1372-F4269C499321}"/>
          </ac:spMkLst>
        </pc:spChg>
      </pc:sldChg>
      <pc:sldChg chg="addSp delSp modSp">
        <pc:chgData name="Capistran, Ms. Marla Maritza" userId="S::mc08144p@pace.edu::1b3f2ebe-684b-4c5f-93e9-bb82f2159dc8" providerId="AD" clId="Web-{969F2300-D446-A97C-035F-0DDA02CE414F}" dt="2024-02-13T21:18:51.797" v="328"/>
        <pc:sldMkLst>
          <pc:docMk/>
          <pc:sldMk cId="3188447725" sldId="331"/>
        </pc:sldMkLst>
        <pc:spChg chg="del">
          <ac:chgData name="Capistran, Ms. Marla Maritza" userId="S::mc08144p@pace.edu::1b3f2ebe-684b-4c5f-93e9-bb82f2159dc8" providerId="AD" clId="Web-{969F2300-D446-A97C-035F-0DDA02CE414F}" dt="2024-02-13T21:16:40.576" v="312"/>
          <ac:spMkLst>
            <pc:docMk/>
            <pc:sldMk cId="3188447725" sldId="331"/>
            <ac:spMk id="6" creationId="{E7A43EDE-F290-86EE-05AF-716A0CE6C59C}"/>
          </ac:spMkLst>
        </pc:spChg>
        <pc:spChg chg="del">
          <ac:chgData name="Capistran, Ms. Marla Maritza" userId="S::mc08144p@pace.edu::1b3f2ebe-684b-4c5f-93e9-bb82f2159dc8" providerId="AD" clId="Web-{969F2300-D446-A97C-035F-0DDA02CE414F}" dt="2024-02-13T21:18:51.797" v="328"/>
          <ac:spMkLst>
            <pc:docMk/>
            <pc:sldMk cId="3188447725" sldId="331"/>
            <ac:spMk id="8" creationId="{B3524321-2BFB-79CA-B713-66BB9453F0D5}"/>
          </ac:spMkLst>
        </pc:spChg>
        <pc:spChg chg="del">
          <ac:chgData name="Capistran, Ms. Marla Maritza" userId="S::mc08144p@pace.edu::1b3f2ebe-684b-4c5f-93e9-bb82f2159dc8" providerId="AD" clId="Web-{969F2300-D446-A97C-035F-0DDA02CE414F}" dt="2024-02-13T21:16:40.576" v="311"/>
          <ac:spMkLst>
            <pc:docMk/>
            <pc:sldMk cId="3188447725" sldId="331"/>
            <ac:spMk id="9" creationId="{BA93C374-E6FA-4A7F-ED78-0BC8D5DB87E7}"/>
          </ac:spMkLst>
        </pc:spChg>
        <pc:spChg chg="del">
          <ac:chgData name="Capistran, Ms. Marla Maritza" userId="S::mc08144p@pace.edu::1b3f2ebe-684b-4c5f-93e9-bb82f2159dc8" providerId="AD" clId="Web-{969F2300-D446-A97C-035F-0DDA02CE414F}" dt="2024-02-13T21:16:40.576" v="310"/>
          <ac:spMkLst>
            <pc:docMk/>
            <pc:sldMk cId="3188447725" sldId="331"/>
            <ac:spMk id="11" creationId="{6909BACB-4D63-8C4A-E3CF-A4982AAD4278}"/>
          </ac:spMkLst>
        </pc:spChg>
        <pc:spChg chg="add mod">
          <ac:chgData name="Capistran, Ms. Marla Maritza" userId="S::mc08144p@pace.edu::1b3f2ebe-684b-4c5f-93e9-bb82f2159dc8" providerId="AD" clId="Web-{969F2300-D446-A97C-035F-0DDA02CE414F}" dt="2024-02-13T21:16:51.295" v="317" actId="20577"/>
          <ac:spMkLst>
            <pc:docMk/>
            <pc:sldMk cId="3188447725" sldId="331"/>
            <ac:spMk id="12" creationId="{83C766DA-5D98-4316-52BA-9908C14BDC96}"/>
          </ac:spMkLst>
        </pc:spChg>
        <pc:spChg chg="add">
          <ac:chgData name="Capistran, Ms. Marla Maritza" userId="S::mc08144p@pace.edu::1b3f2ebe-684b-4c5f-93e9-bb82f2159dc8" providerId="AD" clId="Web-{969F2300-D446-A97C-035F-0DDA02CE414F}" dt="2024-02-13T21:16:41.420" v="314"/>
          <ac:spMkLst>
            <pc:docMk/>
            <pc:sldMk cId="3188447725" sldId="331"/>
            <ac:spMk id="14" creationId="{A9E601DC-FB58-2F05-6B1D-95926A710264}"/>
          </ac:spMkLst>
        </pc:spChg>
        <pc:spChg chg="add mod">
          <ac:chgData name="Capistran, Ms. Marla Maritza" userId="S::mc08144p@pace.edu::1b3f2ebe-684b-4c5f-93e9-bb82f2159dc8" providerId="AD" clId="Web-{969F2300-D446-A97C-035F-0DDA02CE414F}" dt="2024-02-13T21:16:47.185" v="316" actId="20577"/>
          <ac:spMkLst>
            <pc:docMk/>
            <pc:sldMk cId="3188447725" sldId="331"/>
            <ac:spMk id="16" creationId="{C53E4BBF-A137-0678-5472-7A7472448CFA}"/>
          </ac:spMkLst>
        </pc:spChg>
      </pc:sldChg>
      <pc:sldChg chg="addSp delSp modSp">
        <pc:chgData name="Capistran, Ms. Marla Maritza" userId="S::mc08144p@pace.edu::1b3f2ebe-684b-4c5f-93e9-bb82f2159dc8" providerId="AD" clId="Web-{969F2300-D446-A97C-035F-0DDA02CE414F}" dt="2024-02-13T21:18:49.516" v="327"/>
        <pc:sldMkLst>
          <pc:docMk/>
          <pc:sldMk cId="2419062202" sldId="332"/>
        </pc:sldMkLst>
        <pc:spChg chg="del">
          <ac:chgData name="Capistran, Ms. Marla Maritza" userId="S::mc08144p@pace.edu::1b3f2ebe-684b-4c5f-93e9-bb82f2159dc8" providerId="AD" clId="Web-{969F2300-D446-A97C-035F-0DDA02CE414F}" dt="2024-02-13T21:17:19.139" v="321"/>
          <ac:spMkLst>
            <pc:docMk/>
            <pc:sldMk cId="2419062202" sldId="332"/>
            <ac:spMk id="6" creationId="{F03A2F55-1FE7-992E-AE4C-E46471712321}"/>
          </ac:spMkLst>
        </pc:spChg>
        <pc:spChg chg="del">
          <ac:chgData name="Capistran, Ms. Marla Maritza" userId="S::mc08144p@pace.edu::1b3f2ebe-684b-4c5f-93e9-bb82f2159dc8" providerId="AD" clId="Web-{969F2300-D446-A97C-035F-0DDA02CE414F}" dt="2024-02-13T21:18:49.516" v="327"/>
          <ac:spMkLst>
            <pc:docMk/>
            <pc:sldMk cId="2419062202" sldId="332"/>
            <ac:spMk id="8" creationId="{E961A172-598D-BDB8-48B7-BA2A48754BC7}"/>
          </ac:spMkLst>
        </pc:spChg>
        <pc:spChg chg="del">
          <ac:chgData name="Capistran, Ms. Marla Maritza" userId="S::mc08144p@pace.edu::1b3f2ebe-684b-4c5f-93e9-bb82f2159dc8" providerId="AD" clId="Web-{969F2300-D446-A97C-035F-0DDA02CE414F}" dt="2024-02-13T21:17:19.139" v="320"/>
          <ac:spMkLst>
            <pc:docMk/>
            <pc:sldMk cId="2419062202" sldId="332"/>
            <ac:spMk id="9" creationId="{7259ECD1-51B7-D090-4066-E656D41D791F}"/>
          </ac:spMkLst>
        </pc:spChg>
        <pc:spChg chg="del">
          <ac:chgData name="Capistran, Ms. Marla Maritza" userId="S::mc08144p@pace.edu::1b3f2ebe-684b-4c5f-93e9-bb82f2159dc8" providerId="AD" clId="Web-{969F2300-D446-A97C-035F-0DDA02CE414F}" dt="2024-02-13T21:17:19.139" v="319"/>
          <ac:spMkLst>
            <pc:docMk/>
            <pc:sldMk cId="2419062202" sldId="332"/>
            <ac:spMk id="11" creationId="{A16CDA88-7122-31BD-F11A-C9D1E8CCB944}"/>
          </ac:spMkLst>
        </pc:spChg>
        <pc:spChg chg="add mod">
          <ac:chgData name="Capistran, Ms. Marla Maritza" userId="S::mc08144p@pace.edu::1b3f2ebe-684b-4c5f-93e9-bb82f2159dc8" providerId="AD" clId="Web-{969F2300-D446-A97C-035F-0DDA02CE414F}" dt="2024-02-13T21:17:24.764" v="325" actId="20577"/>
          <ac:spMkLst>
            <pc:docMk/>
            <pc:sldMk cId="2419062202" sldId="332"/>
            <ac:spMk id="12" creationId="{F7CFEFB3-BA4E-8553-6F20-0A1ADCFF89A0}"/>
          </ac:spMkLst>
        </pc:spChg>
        <pc:spChg chg="add mod">
          <ac:chgData name="Capistran, Ms. Marla Maritza" userId="S::mc08144p@pace.edu::1b3f2ebe-684b-4c5f-93e9-bb82f2159dc8" providerId="AD" clId="Web-{969F2300-D446-A97C-035F-0DDA02CE414F}" dt="2024-02-13T21:17:31.264" v="326" actId="20577"/>
          <ac:spMkLst>
            <pc:docMk/>
            <pc:sldMk cId="2419062202" sldId="332"/>
            <ac:spMk id="14" creationId="{DE5F0360-047A-B26D-D06E-5591B144B36A}"/>
          </ac:spMkLst>
        </pc:spChg>
        <pc:spChg chg="add">
          <ac:chgData name="Capistran, Ms. Marla Maritza" userId="S::mc08144p@pace.edu::1b3f2ebe-684b-4c5f-93e9-bb82f2159dc8" providerId="AD" clId="Web-{969F2300-D446-A97C-035F-0DDA02CE414F}" dt="2024-02-13T21:17:19.670" v="324"/>
          <ac:spMkLst>
            <pc:docMk/>
            <pc:sldMk cId="2419062202" sldId="332"/>
            <ac:spMk id="16" creationId="{81F89576-66D5-1472-ADA5-6BDE477D6CBA}"/>
          </ac:spMkLst>
        </pc:spChg>
      </pc:sldChg>
      <pc:sldChg chg="ord">
        <pc:chgData name="Capistran, Ms. Marla Maritza" userId="S::mc08144p@pace.edu::1b3f2ebe-684b-4c5f-93e9-bb82f2159dc8" providerId="AD" clId="Web-{969F2300-D446-A97C-035F-0DDA02CE414F}" dt="2024-02-13T22:18:52.690" v="526"/>
        <pc:sldMkLst>
          <pc:docMk/>
          <pc:sldMk cId="1840842517" sldId="334"/>
        </pc:sldMkLst>
      </pc:sldChg>
      <pc:sldChg chg="addSp delSp modSp">
        <pc:chgData name="Capistran, Ms. Marla Maritza" userId="S::mc08144p@pace.edu::1b3f2ebe-684b-4c5f-93e9-bb82f2159dc8" providerId="AD" clId="Web-{969F2300-D446-A97C-035F-0DDA02CE414F}" dt="2024-02-13T22:22:14.005" v="536"/>
        <pc:sldMkLst>
          <pc:docMk/>
          <pc:sldMk cId="3890433406" sldId="335"/>
        </pc:sldMkLst>
        <pc:spChg chg="del">
          <ac:chgData name="Capistran, Ms. Marla Maritza" userId="S::mc08144p@pace.edu::1b3f2ebe-684b-4c5f-93e9-bb82f2159dc8" providerId="AD" clId="Web-{969F2300-D446-A97C-035F-0DDA02CE414F}" dt="2024-02-13T21:58:36.961" v="521"/>
          <ac:spMkLst>
            <pc:docMk/>
            <pc:sldMk cId="3890433406" sldId="335"/>
            <ac:spMk id="2" creationId="{8ABE0A9E-7F85-31BF-9EEE-7E7FF7FDAD36}"/>
          </ac:spMkLst>
        </pc:spChg>
        <pc:grpChg chg="add">
          <ac:chgData name="Capistran, Ms. Marla Maritza" userId="S::mc08144p@pace.edu::1b3f2ebe-684b-4c5f-93e9-bb82f2159dc8" providerId="AD" clId="Web-{969F2300-D446-A97C-035F-0DDA02CE414F}" dt="2024-02-13T22:22:14.005" v="536"/>
          <ac:grpSpMkLst>
            <pc:docMk/>
            <pc:sldMk cId="3890433406" sldId="335"/>
            <ac:grpSpMk id="4" creationId="{B005550E-DCDF-AF49-A0B7-A45D14D534D7}"/>
          </ac:grpSpMkLst>
        </pc:grpChg>
        <pc:picChg chg="add mod">
          <ac:chgData name="Capistran, Ms. Marla Maritza" userId="S::mc08144p@pace.edu::1b3f2ebe-684b-4c5f-93e9-bb82f2159dc8" providerId="AD" clId="Web-{969F2300-D446-A97C-035F-0DDA02CE414F}" dt="2024-02-13T22:21:39.020" v="535" actId="1076"/>
          <ac:picMkLst>
            <pc:docMk/>
            <pc:sldMk cId="3890433406" sldId="335"/>
            <ac:picMk id="2" creationId="{8C0CA7B5-3BCC-45F1-FD28-95D87ABE7B61}"/>
          </ac:picMkLst>
        </pc:picChg>
        <pc:picChg chg="add del mod">
          <ac:chgData name="Capistran, Ms. Marla Maritza" userId="S::mc08144p@pace.edu::1b3f2ebe-684b-4c5f-93e9-bb82f2159dc8" providerId="AD" clId="Web-{969F2300-D446-A97C-035F-0DDA02CE414F}" dt="2024-02-13T21:58:24.445" v="518"/>
          <ac:picMkLst>
            <pc:docMk/>
            <pc:sldMk cId="3890433406" sldId="335"/>
            <ac:picMk id="4" creationId="{94DB4A97-A9CC-C782-354D-94017CF4C023}"/>
          </ac:picMkLst>
        </pc:picChg>
        <pc:picChg chg="add mod ord">
          <ac:chgData name="Capistran, Ms. Marla Maritza" userId="S::mc08144p@pace.edu::1b3f2ebe-684b-4c5f-93e9-bb82f2159dc8" providerId="AD" clId="Web-{969F2300-D446-A97C-035F-0DDA02CE414F}" dt="2024-02-13T21:58:35.696" v="520"/>
          <ac:picMkLst>
            <pc:docMk/>
            <pc:sldMk cId="3890433406" sldId="335"/>
            <ac:picMk id="6" creationId="{2560FC9C-0B15-7C45-F59B-7AF20459093B}"/>
          </ac:picMkLst>
        </pc:picChg>
        <pc:picChg chg="del">
          <ac:chgData name="Capistran, Ms. Marla Maritza" userId="S::mc08144p@pace.edu::1b3f2ebe-684b-4c5f-93e9-bb82f2159dc8" providerId="AD" clId="Web-{969F2300-D446-A97C-035F-0DDA02CE414F}" dt="2024-02-13T21:58:37.992" v="522"/>
          <ac:picMkLst>
            <pc:docMk/>
            <pc:sldMk cId="3890433406" sldId="335"/>
            <ac:picMk id="7" creationId="{C16D0686-A124-E79B-ABEC-B12665AB92EF}"/>
          </ac:picMkLst>
        </pc:picChg>
      </pc:sldChg>
      <pc:sldChg chg="delSp">
        <pc:chgData name="Capistran, Ms. Marla Maritza" userId="S::mc08144p@pace.edu::1b3f2ebe-684b-4c5f-93e9-bb82f2159dc8" providerId="AD" clId="Web-{969F2300-D446-A97C-035F-0DDA02CE414F}" dt="2024-02-13T21:19:33.813" v="335"/>
        <pc:sldMkLst>
          <pc:docMk/>
          <pc:sldMk cId="3253042618" sldId="341"/>
        </pc:sldMkLst>
        <pc:spChg chg="del">
          <ac:chgData name="Capistran, Ms. Marla Maritza" userId="S::mc08144p@pace.edu::1b3f2ebe-684b-4c5f-93e9-bb82f2159dc8" providerId="AD" clId="Web-{969F2300-D446-A97C-035F-0DDA02CE414F}" dt="2024-02-13T21:19:33.813" v="335"/>
          <ac:spMkLst>
            <pc:docMk/>
            <pc:sldMk cId="3253042618" sldId="341"/>
            <ac:spMk id="3" creationId="{F04CBDD8-1957-DC07-EEFC-CD4FB05AEA38}"/>
          </ac:spMkLst>
        </pc:spChg>
        <pc:spChg chg="del">
          <ac:chgData name="Capistran, Ms. Marla Maritza" userId="S::mc08144p@pace.edu::1b3f2ebe-684b-4c5f-93e9-bb82f2159dc8" providerId="AD" clId="Web-{969F2300-D446-A97C-035F-0DDA02CE414F}" dt="2024-02-13T21:19:33.813" v="334"/>
          <ac:spMkLst>
            <pc:docMk/>
            <pc:sldMk cId="3253042618" sldId="341"/>
            <ac:spMk id="53" creationId="{B8635F53-6611-9913-12C2-7B55E6010999}"/>
          </ac:spMkLst>
        </pc:spChg>
        <pc:spChg chg="del">
          <ac:chgData name="Capistran, Ms. Marla Maritza" userId="S::mc08144p@pace.edu::1b3f2ebe-684b-4c5f-93e9-bb82f2159dc8" providerId="AD" clId="Web-{969F2300-D446-A97C-035F-0DDA02CE414F}" dt="2024-02-13T21:19:33.813" v="333"/>
          <ac:spMkLst>
            <pc:docMk/>
            <pc:sldMk cId="3253042618" sldId="341"/>
            <ac:spMk id="90" creationId="{3989B561-3725-6762-E522-98B5E3366CD0}"/>
          </ac:spMkLst>
        </pc:spChg>
      </pc:sldChg>
      <pc:sldChg chg="modSp">
        <pc:chgData name="Capistran, Ms. Marla Maritza" userId="S::mc08144p@pace.edu::1b3f2ebe-684b-4c5f-93e9-bb82f2159dc8" providerId="AD" clId="Web-{969F2300-D446-A97C-035F-0DDA02CE414F}" dt="2024-02-13T20:51:32.176" v="0" actId="14100"/>
        <pc:sldMkLst>
          <pc:docMk/>
          <pc:sldMk cId="3868011192" sldId="343"/>
        </pc:sldMkLst>
        <pc:spChg chg="mod">
          <ac:chgData name="Capistran, Ms. Marla Maritza" userId="S::mc08144p@pace.edu::1b3f2ebe-684b-4c5f-93e9-bb82f2159dc8" providerId="AD" clId="Web-{969F2300-D446-A97C-035F-0DDA02CE414F}" dt="2024-02-13T20:51:32.176" v="0" actId="14100"/>
          <ac:spMkLst>
            <pc:docMk/>
            <pc:sldMk cId="3868011192" sldId="343"/>
            <ac:spMk id="37" creationId="{D483CAD4-2A39-AEA4-C392-DBE56BAAB941}"/>
          </ac:spMkLst>
        </pc:spChg>
      </pc:sldChg>
      <pc:sldChg chg="delSp">
        <pc:chgData name="Capistran, Ms. Marla Maritza" userId="S::mc08144p@pace.edu::1b3f2ebe-684b-4c5f-93e9-bb82f2159dc8" providerId="AD" clId="Web-{969F2300-D446-A97C-035F-0DDA02CE414F}" dt="2024-02-13T21:19:23" v="332"/>
        <pc:sldMkLst>
          <pc:docMk/>
          <pc:sldMk cId="998111615" sldId="344"/>
        </pc:sldMkLst>
        <pc:picChg chg="del">
          <ac:chgData name="Capistran, Ms. Marla Maritza" userId="S::mc08144p@pace.edu::1b3f2ebe-684b-4c5f-93e9-bb82f2159dc8" providerId="AD" clId="Web-{969F2300-D446-A97C-035F-0DDA02CE414F}" dt="2024-02-13T21:19:23" v="332"/>
          <ac:picMkLst>
            <pc:docMk/>
            <pc:sldMk cId="998111615" sldId="344"/>
            <ac:picMk id="87" creationId="{98F3B505-4A08-E96D-8FA6-5DF270C98960}"/>
          </ac:picMkLst>
        </pc:picChg>
      </pc:sldChg>
      <pc:sldChg chg="delSp">
        <pc:chgData name="Capistran, Ms. Marla Maritza" userId="S::mc08144p@pace.edu::1b3f2ebe-684b-4c5f-93e9-bb82f2159dc8" providerId="AD" clId="Web-{969F2300-D446-A97C-035F-0DDA02CE414F}" dt="2024-02-13T20:51:41.723" v="1"/>
        <pc:sldMkLst>
          <pc:docMk/>
          <pc:sldMk cId="410030632" sldId="345"/>
        </pc:sldMkLst>
        <pc:picChg chg="del">
          <ac:chgData name="Capistran, Ms. Marla Maritza" userId="S::mc08144p@pace.edu::1b3f2ebe-684b-4c5f-93e9-bb82f2159dc8" providerId="AD" clId="Web-{969F2300-D446-A97C-035F-0DDA02CE414F}" dt="2024-02-13T20:51:41.723" v="1"/>
          <ac:picMkLst>
            <pc:docMk/>
            <pc:sldMk cId="410030632" sldId="345"/>
            <ac:picMk id="7" creationId="{ADBF7B91-83BC-2EB3-6C1A-5FDD97E0D4B9}"/>
          </ac:picMkLst>
        </pc:picChg>
      </pc:sldChg>
      <pc:sldChg chg="modSp">
        <pc:chgData name="Capistran, Ms. Marla Maritza" userId="S::mc08144p@pace.edu::1b3f2ebe-684b-4c5f-93e9-bb82f2159dc8" providerId="AD" clId="Web-{969F2300-D446-A97C-035F-0DDA02CE414F}" dt="2024-02-13T21:45:20.870" v="457" actId="14100"/>
        <pc:sldMkLst>
          <pc:docMk/>
          <pc:sldMk cId="3268754445" sldId="348"/>
        </pc:sldMkLst>
        <pc:spChg chg="mod">
          <ac:chgData name="Capistran, Ms. Marla Maritza" userId="S::mc08144p@pace.edu::1b3f2ebe-684b-4c5f-93e9-bb82f2159dc8" providerId="AD" clId="Web-{969F2300-D446-A97C-035F-0DDA02CE414F}" dt="2024-02-13T21:45:20.870" v="457" actId="14100"/>
          <ac:spMkLst>
            <pc:docMk/>
            <pc:sldMk cId="3268754445" sldId="348"/>
            <ac:spMk id="3" creationId="{B7E141D8-4F63-0EB3-6239-7744851408C8}"/>
          </ac:spMkLst>
        </pc:spChg>
      </pc:sldChg>
      <pc:sldChg chg="addSp modSp new del">
        <pc:chgData name="Capistran, Ms. Marla Maritza" userId="S::mc08144p@pace.edu::1b3f2ebe-684b-4c5f-93e9-bb82f2159dc8" providerId="AD" clId="Web-{969F2300-D446-A97C-035F-0DDA02CE414F}" dt="2024-02-13T21:17:10.264" v="318"/>
        <pc:sldMkLst>
          <pc:docMk/>
          <pc:sldMk cId="232420748" sldId="350"/>
        </pc:sldMkLst>
        <pc:picChg chg="add mod">
          <ac:chgData name="Capistran, Ms. Marla Maritza" userId="S::mc08144p@pace.edu::1b3f2ebe-684b-4c5f-93e9-bb82f2159dc8" providerId="AD" clId="Web-{969F2300-D446-A97C-035F-0DDA02CE414F}" dt="2024-02-13T21:13:23.010" v="287" actId="1076"/>
          <ac:picMkLst>
            <pc:docMk/>
            <pc:sldMk cId="232420748" sldId="350"/>
            <ac:picMk id="2" creationId="{823469D6-6834-9EAB-0153-B149E201F6B3}"/>
          </ac:picMkLst>
        </pc:picChg>
      </pc:sldChg>
      <pc:sldChg chg="add del replId">
        <pc:chgData name="Capistran, Ms. Marla Maritza" userId="S::mc08144p@pace.edu::1b3f2ebe-684b-4c5f-93e9-bb82f2159dc8" providerId="AD" clId="Web-{969F2300-D446-A97C-035F-0DDA02CE414F}" dt="2024-02-13T21:01:14.592" v="7"/>
        <pc:sldMkLst>
          <pc:docMk/>
          <pc:sldMk cId="2083613389" sldId="350"/>
        </pc:sldMkLst>
      </pc:sldChg>
      <pc:sldChg chg="addSp delSp modSp add replId">
        <pc:chgData name="Capistran, Ms. Marla Maritza" userId="S::mc08144p@pace.edu::1b3f2ebe-684b-4c5f-93e9-bb82f2159dc8" providerId="AD" clId="Web-{969F2300-D446-A97C-035F-0DDA02CE414F}" dt="2024-02-13T21:15:12.840" v="301" actId="14100"/>
        <pc:sldMkLst>
          <pc:docMk/>
          <pc:sldMk cId="2710594986" sldId="351"/>
        </pc:sldMkLst>
        <pc:spChg chg="del">
          <ac:chgData name="Capistran, Ms. Marla Maritza" userId="S::mc08144p@pace.edu::1b3f2ebe-684b-4c5f-93e9-bb82f2159dc8" providerId="AD" clId="Web-{969F2300-D446-A97C-035F-0DDA02CE414F}" dt="2024-02-13T21:14:08.277" v="289"/>
          <ac:spMkLst>
            <pc:docMk/>
            <pc:sldMk cId="2710594986" sldId="351"/>
            <ac:spMk id="3" creationId="{BD885E9A-EAE8-97B8-65CC-CC11C0F04669}"/>
          </ac:spMkLst>
        </pc:spChg>
        <pc:spChg chg="add">
          <ac:chgData name="Capistran, Ms. Marla Maritza" userId="S::mc08144p@pace.edu::1b3f2ebe-684b-4c5f-93e9-bb82f2159dc8" providerId="AD" clId="Web-{969F2300-D446-A97C-035F-0DDA02CE414F}" dt="2024-02-13T21:14:08.683" v="290"/>
          <ac:spMkLst>
            <pc:docMk/>
            <pc:sldMk cId="2710594986" sldId="351"/>
            <ac:spMk id="6" creationId="{B60DCFDE-D067-3A93-4E45-AF6F360CD670}"/>
          </ac:spMkLst>
        </pc:spChg>
        <pc:spChg chg="add mod">
          <ac:chgData name="Capistran, Ms. Marla Maritza" userId="S::mc08144p@pace.edu::1b3f2ebe-684b-4c5f-93e9-bb82f2159dc8" providerId="AD" clId="Web-{969F2300-D446-A97C-035F-0DDA02CE414F}" dt="2024-02-13T21:14:57.512" v="299" actId="14100"/>
          <ac:spMkLst>
            <pc:docMk/>
            <pc:sldMk cId="2710594986" sldId="351"/>
            <ac:spMk id="9" creationId="{707CB195-30E2-096C-843A-3026A7C9A8D4}"/>
          </ac:spMkLst>
        </pc:spChg>
        <pc:grpChg chg="add mod">
          <ac:chgData name="Capistran, Ms. Marla Maritza" userId="S::mc08144p@pace.edu::1b3f2ebe-684b-4c5f-93e9-bb82f2159dc8" providerId="AD" clId="Web-{969F2300-D446-A97C-035F-0DDA02CE414F}" dt="2024-02-13T21:15:12.840" v="301" actId="14100"/>
          <ac:grpSpMkLst>
            <pc:docMk/>
            <pc:sldMk cId="2710594986" sldId="351"/>
            <ac:grpSpMk id="10" creationId="{ED958498-E3EC-3C36-2227-02E37BDDA498}"/>
          </ac:grpSpMkLst>
        </pc:grpChg>
        <pc:picChg chg="del">
          <ac:chgData name="Capistran, Ms. Marla Maritza" userId="S::mc08144p@pace.edu::1b3f2ebe-684b-4c5f-93e9-bb82f2159dc8" providerId="AD" clId="Web-{969F2300-D446-A97C-035F-0DDA02CE414F}" dt="2024-02-13T21:14:10.152" v="291"/>
          <ac:picMkLst>
            <pc:docMk/>
            <pc:sldMk cId="2710594986" sldId="351"/>
            <ac:picMk id="2" creationId="{BDCF1563-B6D9-43CE-032B-EDA808A97BC1}"/>
          </ac:picMkLst>
        </pc:picChg>
        <pc:picChg chg="add">
          <ac:chgData name="Capistran, Ms. Marla Maritza" userId="S::mc08144p@pace.edu::1b3f2ebe-684b-4c5f-93e9-bb82f2159dc8" providerId="AD" clId="Web-{969F2300-D446-A97C-035F-0DDA02CE414F}" dt="2024-02-13T21:14:16.589" v="292"/>
          <ac:picMkLst>
            <pc:docMk/>
            <pc:sldMk cId="2710594986" sldId="351"/>
            <ac:picMk id="8" creationId="{95FE7ADB-6259-3050-B444-993A26FA4120}"/>
          </ac:picMkLst>
        </pc:picChg>
      </pc:sldChg>
      <pc:sldChg chg="addSp delSp modSp add ord replId">
        <pc:chgData name="Capistran, Ms. Marla Maritza" userId="S::mc08144p@pace.edu::1b3f2ebe-684b-4c5f-93e9-bb82f2159dc8" providerId="AD" clId="Web-{969F2300-D446-A97C-035F-0DDA02CE414F}" dt="2024-02-13T21:48:14.482" v="467" actId="14100"/>
        <pc:sldMkLst>
          <pc:docMk/>
          <pc:sldMk cId="992431224" sldId="352"/>
        </pc:sldMkLst>
        <pc:spChg chg="mod">
          <ac:chgData name="Capistran, Ms. Marla Maritza" userId="S::mc08144p@pace.edu::1b3f2ebe-684b-4c5f-93e9-bb82f2159dc8" providerId="AD" clId="Web-{969F2300-D446-A97C-035F-0DDA02CE414F}" dt="2024-02-13T21:27:34.524" v="387"/>
          <ac:spMkLst>
            <pc:docMk/>
            <pc:sldMk cId="992431224" sldId="352"/>
            <ac:spMk id="5" creationId="{F5B6CFD2-E031-0974-CA88-BA7380496DA4}"/>
          </ac:spMkLst>
        </pc:spChg>
        <pc:picChg chg="del">
          <ac:chgData name="Capistran, Ms. Marla Maritza" userId="S::mc08144p@pace.edu::1b3f2ebe-684b-4c5f-93e9-bb82f2159dc8" providerId="AD" clId="Web-{969F2300-D446-A97C-035F-0DDA02CE414F}" dt="2024-02-13T21:25:28.460" v="351"/>
          <ac:picMkLst>
            <pc:docMk/>
            <pc:sldMk cId="992431224" sldId="352"/>
            <ac:picMk id="2" creationId="{F96DD26A-51F6-0F0D-45D9-EF9CD474D6C4}"/>
          </ac:picMkLst>
        </pc:picChg>
        <pc:picChg chg="add del mod">
          <ac:chgData name="Capistran, Ms. Marla Maritza" userId="S::mc08144p@pace.edu::1b3f2ebe-684b-4c5f-93e9-bb82f2159dc8" providerId="AD" clId="Web-{969F2300-D446-A97C-035F-0DDA02CE414F}" dt="2024-02-13T21:47:52.216" v="465"/>
          <ac:picMkLst>
            <pc:docMk/>
            <pc:sldMk cId="992431224" sldId="352"/>
            <ac:picMk id="3" creationId="{91520948-3B24-662B-6E48-99727CF6B310}"/>
          </ac:picMkLst>
        </pc:picChg>
        <pc:picChg chg="add del mod">
          <ac:chgData name="Capistran, Ms. Marla Maritza" userId="S::mc08144p@pace.edu::1b3f2ebe-684b-4c5f-93e9-bb82f2159dc8" providerId="AD" clId="Web-{969F2300-D446-A97C-035F-0DDA02CE414F}" dt="2024-02-13T21:27:28.149" v="386"/>
          <ac:picMkLst>
            <pc:docMk/>
            <pc:sldMk cId="992431224" sldId="352"/>
            <ac:picMk id="4" creationId="{79168117-38ED-E884-4085-B38FA76C7DE4}"/>
          </ac:picMkLst>
        </pc:picChg>
        <pc:picChg chg="add del mod">
          <ac:chgData name="Capistran, Ms. Marla Maritza" userId="S::mc08144p@pace.edu::1b3f2ebe-684b-4c5f-93e9-bb82f2159dc8" providerId="AD" clId="Web-{969F2300-D446-A97C-035F-0DDA02CE414F}" dt="2024-02-13T21:47:50.685" v="464"/>
          <ac:picMkLst>
            <pc:docMk/>
            <pc:sldMk cId="992431224" sldId="352"/>
            <ac:picMk id="6" creationId="{2709FAF3-0FB8-E97F-FBD3-0B9CF0778713}"/>
          </ac:picMkLst>
        </pc:picChg>
        <pc:picChg chg="add mod">
          <ac:chgData name="Capistran, Ms. Marla Maritza" userId="S::mc08144p@pace.edu::1b3f2ebe-684b-4c5f-93e9-bb82f2159dc8" providerId="AD" clId="Web-{969F2300-D446-A97C-035F-0DDA02CE414F}" dt="2024-02-13T21:48:14.482" v="467" actId="14100"/>
          <ac:picMkLst>
            <pc:docMk/>
            <pc:sldMk cId="992431224" sldId="352"/>
            <ac:picMk id="8" creationId="{64FFC14A-2F88-8AF9-9F7F-2E2BCB703DBC}"/>
          </ac:picMkLst>
        </pc:picChg>
      </pc:sldChg>
      <pc:sldChg chg="addSp delSp modSp add replId">
        <pc:chgData name="Capistran, Ms. Marla Maritza" userId="S::mc08144p@pace.edu::1b3f2ebe-684b-4c5f-93e9-bb82f2159dc8" providerId="AD" clId="Web-{969F2300-D446-A97C-035F-0DDA02CE414F}" dt="2024-02-13T21:30:06.980" v="401" actId="1076"/>
        <pc:sldMkLst>
          <pc:docMk/>
          <pc:sldMk cId="3247838752" sldId="353"/>
        </pc:sldMkLst>
        <pc:picChg chg="del mod">
          <ac:chgData name="Capistran, Ms. Marla Maritza" userId="S::mc08144p@pace.edu::1b3f2ebe-684b-4c5f-93e9-bb82f2159dc8" providerId="AD" clId="Web-{969F2300-D446-A97C-035F-0DDA02CE414F}" dt="2024-02-13T21:29:28.464" v="397"/>
          <ac:picMkLst>
            <pc:docMk/>
            <pc:sldMk cId="3247838752" sldId="353"/>
            <ac:picMk id="2" creationId="{F96DD26A-51F6-0F0D-45D9-EF9CD474D6C4}"/>
          </ac:picMkLst>
        </pc:picChg>
        <pc:picChg chg="add mod">
          <ac:chgData name="Capistran, Ms. Marla Maritza" userId="S::mc08144p@pace.edu::1b3f2ebe-684b-4c5f-93e9-bb82f2159dc8" providerId="AD" clId="Web-{969F2300-D446-A97C-035F-0DDA02CE414F}" dt="2024-02-13T21:30:06.980" v="401" actId="1076"/>
          <ac:picMkLst>
            <pc:docMk/>
            <pc:sldMk cId="3247838752" sldId="353"/>
            <ac:picMk id="3" creationId="{6A0BCD1F-4E35-178A-05EB-2491D32C1ACB}"/>
          </ac:picMkLst>
        </pc:picChg>
        <pc:picChg chg="add mod">
          <ac:chgData name="Capistran, Ms. Marla Maritza" userId="S::mc08144p@pace.edu::1b3f2ebe-684b-4c5f-93e9-bb82f2159dc8" providerId="AD" clId="Web-{969F2300-D446-A97C-035F-0DDA02CE414F}" dt="2024-02-13T21:30:04.370" v="400" actId="1076"/>
          <ac:picMkLst>
            <pc:docMk/>
            <pc:sldMk cId="3247838752" sldId="353"/>
            <ac:picMk id="4" creationId="{78B0DFD6-917A-EA0A-CC14-36E098574841}"/>
          </ac:picMkLst>
        </pc:picChg>
      </pc:sldChg>
    </pc:docChg>
  </pc:docChgLst>
  <pc:docChgLst>
    <pc:chgData name="Munoz, Mr. Anthony DeJesus" userId="S::am15943n@pace.edu::10cd4d6c-77aa-4df9-91a9-4a1f6beea4d5" providerId="AD" clId="Web-{42B96491-74D2-0F09-9C61-A05A48737A4C}"/>
    <pc:docChg chg="modSld">
      <pc:chgData name="Munoz, Mr. Anthony DeJesus" userId="S::am15943n@pace.edu::10cd4d6c-77aa-4df9-91a9-4a1f6beea4d5" providerId="AD" clId="Web-{42B96491-74D2-0F09-9C61-A05A48737A4C}" dt="2024-02-13T21:51:15.527" v="9" actId="20577"/>
      <pc:docMkLst>
        <pc:docMk/>
      </pc:docMkLst>
      <pc:sldChg chg="modSp">
        <pc:chgData name="Munoz, Mr. Anthony DeJesus" userId="S::am15943n@pace.edu::10cd4d6c-77aa-4df9-91a9-4a1f6beea4d5" providerId="AD" clId="Web-{42B96491-74D2-0F09-9C61-A05A48737A4C}" dt="2024-02-13T21:51:15.527" v="9" actId="20577"/>
        <pc:sldMkLst>
          <pc:docMk/>
          <pc:sldMk cId="2994316976" sldId="309"/>
        </pc:sldMkLst>
        <pc:spChg chg="mod">
          <ac:chgData name="Munoz, Mr. Anthony DeJesus" userId="S::am15943n@pace.edu::10cd4d6c-77aa-4df9-91a9-4a1f6beea4d5" providerId="AD" clId="Web-{42B96491-74D2-0F09-9C61-A05A48737A4C}" dt="2024-02-13T21:51:15.527" v="9" actId="20577"/>
          <ac:spMkLst>
            <pc:docMk/>
            <pc:sldMk cId="2994316976" sldId="309"/>
            <ac:spMk id="34" creationId="{36CBAD7E-78AF-D00A-3887-53DA7FFB143E}"/>
          </ac:spMkLst>
        </pc:spChg>
      </pc:sldChg>
      <pc:sldChg chg="modSp">
        <pc:chgData name="Munoz, Mr. Anthony DeJesus" userId="S::am15943n@pace.edu::10cd4d6c-77aa-4df9-91a9-4a1f6beea4d5" providerId="AD" clId="Web-{42B96491-74D2-0F09-9C61-A05A48737A4C}" dt="2024-02-13T21:34:17.122" v="0" actId="1076"/>
        <pc:sldMkLst>
          <pc:docMk/>
          <pc:sldMk cId="3913892808" sldId="314"/>
        </pc:sldMkLst>
        <pc:spChg chg="mod">
          <ac:chgData name="Munoz, Mr. Anthony DeJesus" userId="S::am15943n@pace.edu::10cd4d6c-77aa-4df9-91a9-4a1f6beea4d5" providerId="AD" clId="Web-{42B96491-74D2-0F09-9C61-A05A48737A4C}" dt="2024-02-13T21:34:17.122" v="0" actId="1076"/>
          <ac:spMkLst>
            <pc:docMk/>
            <pc:sldMk cId="3913892808" sldId="314"/>
            <ac:spMk id="7" creationId="{6AD0BC54-71C5-5609-31DF-6603FD966CE0}"/>
          </ac:spMkLst>
        </pc:spChg>
      </pc:sldChg>
      <pc:sldChg chg="modSp">
        <pc:chgData name="Munoz, Mr. Anthony DeJesus" userId="S::am15943n@pace.edu::10cd4d6c-77aa-4df9-91a9-4a1f6beea4d5" providerId="AD" clId="Web-{42B96491-74D2-0F09-9C61-A05A48737A4C}" dt="2024-02-13T21:34:31.903" v="2" actId="1076"/>
        <pc:sldMkLst>
          <pc:docMk/>
          <pc:sldMk cId="4127277671" sldId="319"/>
        </pc:sldMkLst>
        <pc:spChg chg="mod">
          <ac:chgData name="Munoz, Mr. Anthony DeJesus" userId="S::am15943n@pace.edu::10cd4d6c-77aa-4df9-91a9-4a1f6beea4d5" providerId="AD" clId="Web-{42B96491-74D2-0F09-9C61-A05A48737A4C}" dt="2024-02-13T21:34:31.903" v="2" actId="1076"/>
          <ac:spMkLst>
            <pc:docMk/>
            <pc:sldMk cId="4127277671" sldId="319"/>
            <ac:spMk id="6" creationId="{FACA8B11-3A10-F111-6062-842BD19E4AF1}"/>
          </ac:spMkLst>
        </pc:spChg>
      </pc:sldChg>
    </pc:docChg>
  </pc:docChgLst>
  <pc:docChgLst>
    <pc:chgData name="Capistran, Athziry (Student)" userId="06c77e13-cea5-4641-83d6-af20a0a0e596" providerId="ADAL" clId="{08251EB9-A288-6249-BDEC-7D106D782644}"/>
    <pc:docChg chg="undo custSel addSld delSld modSld sldOrd">
      <pc:chgData name="Capistran, Athziry (Student)" userId="06c77e13-cea5-4641-83d6-af20a0a0e596" providerId="ADAL" clId="{08251EB9-A288-6249-BDEC-7D106D782644}" dt="2024-02-11T22:37:26.187" v="6329" actId="20577"/>
      <pc:docMkLst>
        <pc:docMk/>
      </pc:docMkLst>
      <pc:sldChg chg="addSp modSp add del mod setBg">
        <pc:chgData name="Capistran, Athziry (Student)" userId="06c77e13-cea5-4641-83d6-af20a0a0e596" providerId="ADAL" clId="{08251EB9-A288-6249-BDEC-7D106D782644}" dt="2024-02-11T02:53:08.093" v="3394" actId="2696"/>
        <pc:sldMkLst>
          <pc:docMk/>
          <pc:sldMk cId="1889881347" sldId="256"/>
        </pc:sldMkLst>
        <pc:spChg chg="mod">
          <ac:chgData name="Capistran, Athziry (Student)" userId="06c77e13-cea5-4641-83d6-af20a0a0e596" providerId="ADAL" clId="{08251EB9-A288-6249-BDEC-7D106D782644}" dt="2024-02-11T02:51:45.685" v="3381" actId="1076"/>
          <ac:spMkLst>
            <pc:docMk/>
            <pc:sldMk cId="1889881347" sldId="256"/>
            <ac:spMk id="3" creationId="{6CA35AC6-86CC-337A-AAF8-E31A335AEC75}"/>
          </ac:spMkLst>
        </pc:spChg>
        <pc:spChg chg="mod">
          <ac:chgData name="Capistran, Athziry (Student)" userId="06c77e13-cea5-4641-83d6-af20a0a0e596" providerId="ADAL" clId="{08251EB9-A288-6249-BDEC-7D106D782644}" dt="2024-02-11T02:51:55.093" v="3383" actId="20577"/>
          <ac:spMkLst>
            <pc:docMk/>
            <pc:sldMk cId="1889881347" sldId="256"/>
            <ac:spMk id="5" creationId="{C28ABA1D-2AB1-9005-BDDC-4DDC52DED99A}"/>
          </ac:spMkLst>
        </pc:spChg>
        <pc:spChg chg="add mod">
          <ac:chgData name="Capistran, Athziry (Student)" userId="06c77e13-cea5-4641-83d6-af20a0a0e596" providerId="ADAL" clId="{08251EB9-A288-6249-BDEC-7D106D782644}" dt="2024-02-11T02:51:22.110" v="3379"/>
          <ac:spMkLst>
            <pc:docMk/>
            <pc:sldMk cId="1889881347" sldId="256"/>
            <ac:spMk id="7" creationId="{0FABBD3D-65D3-294C-23C8-2B433B4124B5}"/>
          </ac:spMkLst>
        </pc:spChg>
        <pc:spChg chg="mod">
          <ac:chgData name="Capistran, Athziry (Student)" userId="06c77e13-cea5-4641-83d6-af20a0a0e596" providerId="ADAL" clId="{08251EB9-A288-6249-BDEC-7D106D782644}" dt="2024-02-11T02:51:45.685" v="3381" actId="1076"/>
          <ac:spMkLst>
            <pc:docMk/>
            <pc:sldMk cId="1889881347" sldId="256"/>
            <ac:spMk id="10" creationId="{5B1BBCAD-A964-304D-1101-1AF0F0869560}"/>
          </ac:spMkLst>
        </pc:spChg>
        <pc:spChg chg="mod">
          <ac:chgData name="Capistran, Athziry (Student)" userId="06c77e13-cea5-4641-83d6-af20a0a0e596" providerId="ADAL" clId="{08251EB9-A288-6249-BDEC-7D106D782644}" dt="2024-02-11T02:52:02.875" v="3385" actId="14100"/>
          <ac:spMkLst>
            <pc:docMk/>
            <pc:sldMk cId="1889881347" sldId="256"/>
            <ac:spMk id="12" creationId="{41F25F31-A5FE-78F1-EC5F-9FF66E82E7A1}"/>
          </ac:spMkLst>
        </pc:spChg>
        <pc:spChg chg="mod">
          <ac:chgData name="Capistran, Athziry (Student)" userId="06c77e13-cea5-4641-83d6-af20a0a0e596" providerId="ADAL" clId="{08251EB9-A288-6249-BDEC-7D106D782644}" dt="2024-02-11T02:51:45.685" v="3381" actId="1076"/>
          <ac:spMkLst>
            <pc:docMk/>
            <pc:sldMk cId="1889881347" sldId="256"/>
            <ac:spMk id="15" creationId="{68A5C173-86B3-32E4-1A44-3535994A2750}"/>
          </ac:spMkLst>
        </pc:spChg>
        <pc:picChg chg="add mod">
          <ac:chgData name="Capistran, Athziry (Student)" userId="06c77e13-cea5-4641-83d6-af20a0a0e596" providerId="ADAL" clId="{08251EB9-A288-6249-BDEC-7D106D782644}" dt="2024-02-11T02:51:22.110" v="3379"/>
          <ac:picMkLst>
            <pc:docMk/>
            <pc:sldMk cId="1889881347" sldId="256"/>
            <ac:picMk id="2" creationId="{DD216CDC-9548-3777-E3E3-EE4364A06C6E}"/>
          </ac:picMkLst>
        </pc:picChg>
        <pc:picChg chg="add mod">
          <ac:chgData name="Capistran, Athziry (Student)" userId="06c77e13-cea5-4641-83d6-af20a0a0e596" providerId="ADAL" clId="{08251EB9-A288-6249-BDEC-7D106D782644}" dt="2024-02-11T02:51:22.110" v="3379"/>
          <ac:picMkLst>
            <pc:docMk/>
            <pc:sldMk cId="1889881347" sldId="256"/>
            <ac:picMk id="4" creationId="{EC9AA063-D5F1-FC90-6CC4-DEA3D94BFB2C}"/>
          </ac:picMkLst>
        </pc:picChg>
        <pc:picChg chg="mod">
          <ac:chgData name="Capistran, Athziry (Student)" userId="06c77e13-cea5-4641-83d6-af20a0a0e596" providerId="ADAL" clId="{08251EB9-A288-6249-BDEC-7D106D782644}" dt="2024-02-11T02:51:45.685" v="3381" actId="1076"/>
          <ac:picMkLst>
            <pc:docMk/>
            <pc:sldMk cId="1889881347" sldId="256"/>
            <ac:picMk id="6" creationId="{F5CE34EC-A690-E7DD-462D-EA484D39D0D2}"/>
          </ac:picMkLst>
        </pc:picChg>
      </pc:sldChg>
      <pc:sldChg chg="add del">
        <pc:chgData name="Capistran, Athziry (Student)" userId="06c77e13-cea5-4641-83d6-af20a0a0e596" providerId="ADAL" clId="{08251EB9-A288-6249-BDEC-7D106D782644}" dt="2024-02-11T02:50:02.143" v="3374" actId="2696"/>
        <pc:sldMkLst>
          <pc:docMk/>
          <pc:sldMk cId="2090709385" sldId="262"/>
        </pc:sldMkLst>
      </pc:sldChg>
      <pc:sldChg chg="del">
        <pc:chgData name="Capistran, Athziry (Student)" userId="06c77e13-cea5-4641-83d6-af20a0a0e596" providerId="ADAL" clId="{08251EB9-A288-6249-BDEC-7D106D782644}" dt="2024-02-10T22:57:27.279" v="58" actId="2696"/>
        <pc:sldMkLst>
          <pc:docMk/>
          <pc:sldMk cId="3676387790" sldId="262"/>
        </pc:sldMkLst>
      </pc:sldChg>
      <pc:sldChg chg="del">
        <pc:chgData name="Capistran, Athziry (Student)" userId="06c77e13-cea5-4641-83d6-af20a0a0e596" providerId="ADAL" clId="{08251EB9-A288-6249-BDEC-7D106D782644}" dt="2024-02-10T22:57:25.509" v="57" actId="2696"/>
        <pc:sldMkLst>
          <pc:docMk/>
          <pc:sldMk cId="78793962" sldId="263"/>
        </pc:sldMkLst>
      </pc:sldChg>
      <pc:sldChg chg="add del">
        <pc:chgData name="Capistran, Athziry (Student)" userId="06c77e13-cea5-4641-83d6-af20a0a0e596" providerId="ADAL" clId="{08251EB9-A288-6249-BDEC-7D106D782644}" dt="2024-02-11T02:50:13.270" v="3376" actId="2696"/>
        <pc:sldMkLst>
          <pc:docMk/>
          <pc:sldMk cId="1385553713" sldId="263"/>
        </pc:sldMkLst>
      </pc:sldChg>
      <pc:sldChg chg="addSp modSp">
        <pc:chgData name="Capistran, Athziry (Student)" userId="06c77e13-cea5-4641-83d6-af20a0a0e596" providerId="ADAL" clId="{08251EB9-A288-6249-BDEC-7D106D782644}" dt="2024-02-10T23:32:11.557" v="1026"/>
        <pc:sldMkLst>
          <pc:docMk/>
          <pc:sldMk cId="3762420203" sldId="267"/>
        </pc:sldMkLst>
        <pc:picChg chg="add mod">
          <ac:chgData name="Capistran, Athziry (Student)" userId="06c77e13-cea5-4641-83d6-af20a0a0e596" providerId="ADAL" clId="{08251EB9-A288-6249-BDEC-7D106D782644}" dt="2024-02-10T23:32:11.557" v="1026"/>
          <ac:picMkLst>
            <pc:docMk/>
            <pc:sldMk cId="3762420203" sldId="267"/>
            <ac:picMk id="10" creationId="{56285A31-25EE-929C-AD6E-866B369EF589}"/>
          </ac:picMkLst>
        </pc:picChg>
      </pc:sldChg>
      <pc:sldChg chg="modNotesTx">
        <pc:chgData name="Capistran, Athziry (Student)" userId="06c77e13-cea5-4641-83d6-af20a0a0e596" providerId="ADAL" clId="{08251EB9-A288-6249-BDEC-7D106D782644}" dt="2024-02-10T23:50:01.947" v="1220" actId="20577"/>
        <pc:sldMkLst>
          <pc:docMk/>
          <pc:sldMk cId="3491373893" sldId="269"/>
        </pc:sldMkLst>
      </pc:sldChg>
      <pc:sldChg chg="del">
        <pc:chgData name="Capistran, Athziry (Student)" userId="06c77e13-cea5-4641-83d6-af20a0a0e596" providerId="ADAL" clId="{08251EB9-A288-6249-BDEC-7D106D782644}" dt="2024-02-10T22:57:12.133" v="56" actId="2696"/>
        <pc:sldMkLst>
          <pc:docMk/>
          <pc:sldMk cId="2733967250" sldId="270"/>
        </pc:sldMkLst>
      </pc:sldChg>
      <pc:sldChg chg="addSp delSp modSp mod setBg">
        <pc:chgData name="Capistran, Athziry (Student)" userId="06c77e13-cea5-4641-83d6-af20a0a0e596" providerId="ADAL" clId="{08251EB9-A288-6249-BDEC-7D106D782644}" dt="2024-02-10T23:59:36.559" v="1397" actId="404"/>
        <pc:sldMkLst>
          <pc:docMk/>
          <pc:sldMk cId="1888976663" sldId="271"/>
        </pc:sldMkLst>
        <pc:spChg chg="mod">
          <ac:chgData name="Capistran, Athziry (Student)" userId="06c77e13-cea5-4641-83d6-af20a0a0e596" providerId="ADAL" clId="{08251EB9-A288-6249-BDEC-7D106D782644}" dt="2024-02-10T23:58:32.510" v="1348" actId="1076"/>
          <ac:spMkLst>
            <pc:docMk/>
            <pc:sldMk cId="1888976663" sldId="271"/>
            <ac:spMk id="2" creationId="{CEE293FC-247B-AE9D-45FA-908F3612CD91}"/>
          </ac:spMkLst>
        </pc:spChg>
        <pc:spChg chg="add del mod">
          <ac:chgData name="Capistran, Athziry (Student)" userId="06c77e13-cea5-4641-83d6-af20a0a0e596" providerId="ADAL" clId="{08251EB9-A288-6249-BDEC-7D106D782644}" dt="2024-02-10T23:18:42.283" v="630" actId="478"/>
          <ac:spMkLst>
            <pc:docMk/>
            <pc:sldMk cId="1888976663" sldId="271"/>
            <ac:spMk id="4" creationId="{D8E341DD-6838-1F09-E294-D5F27E2EA268}"/>
          </ac:spMkLst>
        </pc:spChg>
        <pc:spChg chg="add mod">
          <ac:chgData name="Capistran, Athziry (Student)" userId="06c77e13-cea5-4641-83d6-af20a0a0e596" providerId="ADAL" clId="{08251EB9-A288-6249-BDEC-7D106D782644}" dt="2024-02-10T23:59:36.559" v="1397" actId="404"/>
          <ac:spMkLst>
            <pc:docMk/>
            <pc:sldMk cId="1888976663" sldId="271"/>
            <ac:spMk id="7" creationId="{A45409F8-80A6-C33F-BEB2-A1B0FC383ADC}"/>
          </ac:spMkLst>
        </pc:spChg>
        <pc:picChg chg="add mod">
          <ac:chgData name="Capistran, Athziry (Student)" userId="06c77e13-cea5-4641-83d6-af20a0a0e596" providerId="ADAL" clId="{08251EB9-A288-6249-BDEC-7D106D782644}" dt="2024-02-10T23:07:51.984" v="256"/>
          <ac:picMkLst>
            <pc:docMk/>
            <pc:sldMk cId="1888976663" sldId="271"/>
            <ac:picMk id="3" creationId="{6C58186B-1139-A64A-19DA-A02835B5F938}"/>
          </ac:picMkLst>
        </pc:picChg>
        <pc:picChg chg="add del mod">
          <ac:chgData name="Capistran, Athziry (Student)" userId="06c77e13-cea5-4641-83d6-af20a0a0e596" providerId="ADAL" clId="{08251EB9-A288-6249-BDEC-7D106D782644}" dt="2024-02-10T23:46:43.492" v="1105" actId="478"/>
          <ac:picMkLst>
            <pc:docMk/>
            <pc:sldMk cId="1888976663" sldId="271"/>
            <ac:picMk id="5" creationId="{6201B534-0454-5418-6B1A-7EDB602E406C}"/>
          </ac:picMkLst>
        </pc:picChg>
        <pc:picChg chg="add mod">
          <ac:chgData name="Capistran, Athziry (Student)" userId="06c77e13-cea5-4641-83d6-af20a0a0e596" providerId="ADAL" clId="{08251EB9-A288-6249-BDEC-7D106D782644}" dt="2024-02-10T23:45:42.026" v="1093"/>
          <ac:picMkLst>
            <pc:docMk/>
            <pc:sldMk cId="1888976663" sldId="271"/>
            <ac:picMk id="6" creationId="{9AD09209-DB82-E285-01BC-622B61DEE76F}"/>
          </ac:picMkLst>
        </pc:picChg>
        <pc:picChg chg="add del mod">
          <ac:chgData name="Capistran, Athziry (Student)" userId="06c77e13-cea5-4641-83d6-af20a0a0e596" providerId="ADAL" clId="{08251EB9-A288-6249-BDEC-7D106D782644}" dt="2024-02-10T23:59:27.092" v="1396" actId="478"/>
          <ac:picMkLst>
            <pc:docMk/>
            <pc:sldMk cId="1888976663" sldId="271"/>
            <ac:picMk id="8" creationId="{1799FC1F-6D9B-2C68-2584-FB8797F3419D}"/>
          </ac:picMkLst>
        </pc:picChg>
      </pc:sldChg>
      <pc:sldChg chg="addSp delSp modSp mod modTransition setBg">
        <pc:chgData name="Capistran, Athziry (Student)" userId="06c77e13-cea5-4641-83d6-af20a0a0e596" providerId="ADAL" clId="{08251EB9-A288-6249-BDEC-7D106D782644}" dt="2024-02-11T05:17:44.333" v="5525"/>
        <pc:sldMkLst>
          <pc:docMk/>
          <pc:sldMk cId="2919109206" sldId="272"/>
        </pc:sldMkLst>
        <pc:spChg chg="del">
          <ac:chgData name="Capistran, Athziry (Student)" userId="06c77e13-cea5-4641-83d6-af20a0a0e596" providerId="ADAL" clId="{08251EB9-A288-6249-BDEC-7D106D782644}" dt="2024-02-10T23:13:01.478" v="362" actId="478"/>
          <ac:spMkLst>
            <pc:docMk/>
            <pc:sldMk cId="2919109206" sldId="272"/>
            <ac:spMk id="2" creationId="{6FF80EA1-D10F-FB79-0D40-E05EA1CB9FB3}"/>
          </ac:spMkLst>
        </pc:spChg>
        <pc:spChg chg="add del mod">
          <ac:chgData name="Capistran, Athziry (Student)" userId="06c77e13-cea5-4641-83d6-af20a0a0e596" providerId="ADAL" clId="{08251EB9-A288-6249-BDEC-7D106D782644}" dt="2024-02-10T23:25:04.566" v="788" actId="478"/>
          <ac:spMkLst>
            <pc:docMk/>
            <pc:sldMk cId="2919109206" sldId="272"/>
            <ac:spMk id="3" creationId="{34952CFF-1628-F0FB-0B62-B2397DB267BE}"/>
          </ac:spMkLst>
        </pc:spChg>
        <pc:spChg chg="add del mod">
          <ac:chgData name="Capistran, Athziry (Student)" userId="06c77e13-cea5-4641-83d6-af20a0a0e596" providerId="ADAL" clId="{08251EB9-A288-6249-BDEC-7D106D782644}" dt="2024-02-11T00:04:57.960" v="1795" actId="1076"/>
          <ac:spMkLst>
            <pc:docMk/>
            <pc:sldMk cId="2919109206" sldId="272"/>
            <ac:spMk id="6" creationId="{746F2D94-9855-C11B-5DDC-790C3CD3DE40}"/>
          </ac:spMkLst>
        </pc:spChg>
        <pc:spChg chg="add mod">
          <ac:chgData name="Capistran, Athziry (Student)" userId="06c77e13-cea5-4641-83d6-af20a0a0e596" providerId="ADAL" clId="{08251EB9-A288-6249-BDEC-7D106D782644}" dt="2024-02-10T23:58:23.211" v="1347" actId="1076"/>
          <ac:spMkLst>
            <pc:docMk/>
            <pc:sldMk cId="2919109206" sldId="272"/>
            <ac:spMk id="8" creationId="{C87D3BB8-8430-B834-446D-A1BB6F50130D}"/>
          </ac:spMkLst>
        </pc:spChg>
        <pc:spChg chg="add mod">
          <ac:chgData name="Capistran, Athziry (Student)" userId="06c77e13-cea5-4641-83d6-af20a0a0e596" providerId="ADAL" clId="{08251EB9-A288-6249-BDEC-7D106D782644}" dt="2024-02-11T00:05:15.728" v="1804" actId="404"/>
          <ac:spMkLst>
            <pc:docMk/>
            <pc:sldMk cId="2919109206" sldId="272"/>
            <ac:spMk id="9" creationId="{29BA96DB-9ECE-9A05-DCA8-58548AC738AB}"/>
          </ac:spMkLst>
        </pc:spChg>
        <pc:picChg chg="add del mod">
          <ac:chgData name="Capistran, Athziry (Student)" userId="06c77e13-cea5-4641-83d6-af20a0a0e596" providerId="ADAL" clId="{08251EB9-A288-6249-BDEC-7D106D782644}" dt="2024-02-10T23:47:26.288" v="1109" actId="478"/>
          <ac:picMkLst>
            <pc:docMk/>
            <pc:sldMk cId="2919109206" sldId="272"/>
            <ac:picMk id="4" creationId="{A8917233-9B63-52F6-52E7-01380D65024D}"/>
          </ac:picMkLst>
        </pc:picChg>
        <pc:picChg chg="add mod">
          <ac:chgData name="Capistran, Athziry (Student)" userId="06c77e13-cea5-4641-83d6-af20a0a0e596" providerId="ADAL" clId="{08251EB9-A288-6249-BDEC-7D106D782644}" dt="2024-02-10T23:24:15.484" v="751" actId="34135"/>
          <ac:picMkLst>
            <pc:docMk/>
            <pc:sldMk cId="2919109206" sldId="272"/>
            <ac:picMk id="5" creationId="{077AD19E-A9B9-41F8-2A36-C573EDB525B9}"/>
          </ac:picMkLst>
        </pc:picChg>
        <pc:picChg chg="add mod">
          <ac:chgData name="Capistran, Athziry (Student)" userId="06c77e13-cea5-4641-83d6-af20a0a0e596" providerId="ADAL" clId="{08251EB9-A288-6249-BDEC-7D106D782644}" dt="2024-02-10T23:45:44.053" v="1094"/>
          <ac:picMkLst>
            <pc:docMk/>
            <pc:sldMk cId="2919109206" sldId="272"/>
            <ac:picMk id="7" creationId="{EA2F7102-1049-F37B-2832-634057760F7B}"/>
          </ac:picMkLst>
        </pc:picChg>
      </pc:sldChg>
      <pc:sldChg chg="addSp delSp modSp mod modTransition setBg delAnim modAnim modNotesTx">
        <pc:chgData name="Capistran, Athziry (Student)" userId="06c77e13-cea5-4641-83d6-af20a0a0e596" providerId="ADAL" clId="{08251EB9-A288-6249-BDEC-7D106D782644}" dt="2024-02-11T05:17:49.342" v="5526"/>
        <pc:sldMkLst>
          <pc:docMk/>
          <pc:sldMk cId="3409388650" sldId="273"/>
        </pc:sldMkLst>
        <pc:spChg chg="del">
          <ac:chgData name="Capistran, Athziry (Student)" userId="06c77e13-cea5-4641-83d6-af20a0a0e596" providerId="ADAL" clId="{08251EB9-A288-6249-BDEC-7D106D782644}" dt="2024-02-10T23:13:13.484" v="391" actId="478"/>
          <ac:spMkLst>
            <pc:docMk/>
            <pc:sldMk cId="3409388650" sldId="273"/>
            <ac:spMk id="2" creationId="{02C82192-BD28-80A0-FE98-800316905718}"/>
          </ac:spMkLst>
        </pc:spChg>
        <pc:spChg chg="add del mod">
          <ac:chgData name="Capistran, Athziry (Student)" userId="06c77e13-cea5-4641-83d6-af20a0a0e596" providerId="ADAL" clId="{08251EB9-A288-6249-BDEC-7D106D782644}" dt="2024-02-10T23:29:01.549" v="909" actId="478"/>
          <ac:spMkLst>
            <pc:docMk/>
            <pc:sldMk cId="3409388650" sldId="273"/>
            <ac:spMk id="3" creationId="{30169FE1-EFE2-6375-BA7F-AFFA4960CE1B}"/>
          </ac:spMkLst>
        </pc:spChg>
        <pc:spChg chg="add mod">
          <ac:chgData name="Capistran, Athziry (Student)" userId="06c77e13-cea5-4641-83d6-af20a0a0e596" providerId="ADAL" clId="{08251EB9-A288-6249-BDEC-7D106D782644}" dt="2024-02-11T00:11:14.392" v="2560" actId="1076"/>
          <ac:spMkLst>
            <pc:docMk/>
            <pc:sldMk cId="3409388650" sldId="273"/>
            <ac:spMk id="6" creationId="{5FF13352-4F78-39B7-5F84-1FDEF1313179}"/>
          </ac:spMkLst>
        </pc:spChg>
        <pc:spChg chg="add mod">
          <ac:chgData name="Capistran, Athziry (Student)" userId="06c77e13-cea5-4641-83d6-af20a0a0e596" providerId="ADAL" clId="{08251EB9-A288-6249-BDEC-7D106D782644}" dt="2024-02-10T23:57:55.596" v="1321" actId="1076"/>
          <ac:spMkLst>
            <pc:docMk/>
            <pc:sldMk cId="3409388650" sldId="273"/>
            <ac:spMk id="9" creationId="{8C9A60E2-2DC0-BD6C-AFFF-B3C0F9D783BA}"/>
          </ac:spMkLst>
        </pc:spChg>
        <pc:spChg chg="add mod">
          <ac:chgData name="Capistran, Athziry (Student)" userId="06c77e13-cea5-4641-83d6-af20a0a0e596" providerId="ADAL" clId="{08251EB9-A288-6249-BDEC-7D106D782644}" dt="2024-02-11T02:36:47.892" v="3302" actId="1076"/>
          <ac:spMkLst>
            <pc:docMk/>
            <pc:sldMk cId="3409388650" sldId="273"/>
            <ac:spMk id="10" creationId="{E27AECCC-BD69-0E84-117E-EBFFAA53E08D}"/>
          </ac:spMkLst>
        </pc:spChg>
        <pc:spChg chg="add del mod">
          <ac:chgData name="Capistran, Athziry (Student)" userId="06c77e13-cea5-4641-83d6-af20a0a0e596" providerId="ADAL" clId="{08251EB9-A288-6249-BDEC-7D106D782644}" dt="2024-02-11T00:10:54.347" v="2558" actId="478"/>
          <ac:spMkLst>
            <pc:docMk/>
            <pc:sldMk cId="3409388650" sldId="273"/>
            <ac:spMk id="11" creationId="{9EA6D22F-C146-ED5B-3EE0-7D2C2B774557}"/>
          </ac:spMkLst>
        </pc:spChg>
        <pc:picChg chg="add del mod">
          <ac:chgData name="Capistran, Athziry (Student)" userId="06c77e13-cea5-4641-83d6-af20a0a0e596" providerId="ADAL" clId="{08251EB9-A288-6249-BDEC-7D106D782644}" dt="2024-02-10T23:28:06.307" v="832" actId="478"/>
          <ac:picMkLst>
            <pc:docMk/>
            <pc:sldMk cId="3409388650" sldId="273"/>
            <ac:picMk id="5" creationId="{E4BB81AB-4FF9-859B-3C69-65F4656BF4F5}"/>
          </ac:picMkLst>
        </pc:picChg>
        <pc:picChg chg="add mod">
          <ac:chgData name="Capistran, Athziry (Student)" userId="06c77e13-cea5-4641-83d6-af20a0a0e596" providerId="ADAL" clId="{08251EB9-A288-6249-BDEC-7D106D782644}" dt="2024-02-10T23:30:02.964" v="995"/>
          <ac:picMkLst>
            <pc:docMk/>
            <pc:sldMk cId="3409388650" sldId="273"/>
            <ac:picMk id="7" creationId="{1B08EAF1-83E2-E37F-DD95-C6E1243F6848}"/>
          </ac:picMkLst>
        </pc:picChg>
        <pc:picChg chg="add mod">
          <ac:chgData name="Capistran, Athziry (Student)" userId="06c77e13-cea5-4641-83d6-af20a0a0e596" providerId="ADAL" clId="{08251EB9-A288-6249-BDEC-7D106D782644}" dt="2024-02-10T23:45:46.511" v="1095"/>
          <ac:picMkLst>
            <pc:docMk/>
            <pc:sldMk cId="3409388650" sldId="273"/>
            <ac:picMk id="8" creationId="{7E143425-403D-B0CA-2148-33A82F4C34F1}"/>
          </ac:picMkLst>
        </pc:picChg>
        <pc:picChg chg="add del">
          <ac:chgData name="Capistran, Athziry (Student)" userId="06c77e13-cea5-4641-83d6-af20a0a0e596" providerId="ADAL" clId="{08251EB9-A288-6249-BDEC-7D106D782644}" dt="2024-02-10T23:27:19.626" v="795" actId="478"/>
          <ac:picMkLst>
            <pc:docMk/>
            <pc:sldMk cId="3409388650" sldId="273"/>
            <ac:picMk id="20482" creationId="{069F91B7-0391-F2A3-D8F7-3576D0266C82}"/>
          </ac:picMkLst>
        </pc:picChg>
      </pc:sldChg>
      <pc:sldChg chg="addSp delSp modSp del mod setBg">
        <pc:chgData name="Capistran, Athziry (Student)" userId="06c77e13-cea5-4641-83d6-af20a0a0e596" providerId="ADAL" clId="{08251EB9-A288-6249-BDEC-7D106D782644}" dt="2024-02-11T02:53:36.746" v="3396" actId="2696"/>
        <pc:sldMkLst>
          <pc:docMk/>
          <pc:sldMk cId="950851233" sldId="274"/>
        </pc:sldMkLst>
        <pc:spChg chg="del">
          <ac:chgData name="Capistran, Athziry (Student)" userId="06c77e13-cea5-4641-83d6-af20a0a0e596" providerId="ADAL" clId="{08251EB9-A288-6249-BDEC-7D106D782644}" dt="2024-02-10T23:13:37.526" v="410" actId="478"/>
          <ac:spMkLst>
            <pc:docMk/>
            <pc:sldMk cId="950851233" sldId="274"/>
            <ac:spMk id="2" creationId="{1C8DCB31-807B-22A6-EADD-F81D084B0ADE}"/>
          </ac:spMkLst>
        </pc:spChg>
        <pc:spChg chg="add del mod">
          <ac:chgData name="Capistran, Athziry (Student)" userId="06c77e13-cea5-4641-83d6-af20a0a0e596" providerId="ADAL" clId="{08251EB9-A288-6249-BDEC-7D106D782644}" dt="2024-02-11T02:40:18.174" v="3345" actId="478"/>
          <ac:spMkLst>
            <pc:docMk/>
            <pc:sldMk cId="950851233" sldId="274"/>
            <ac:spMk id="2" creationId="{829789F5-E679-402D-DA20-9AB39BF77BC4}"/>
          </ac:spMkLst>
        </pc:spChg>
        <pc:spChg chg="add del mod">
          <ac:chgData name="Capistran, Athziry (Student)" userId="06c77e13-cea5-4641-83d6-af20a0a0e596" providerId="ADAL" clId="{08251EB9-A288-6249-BDEC-7D106D782644}" dt="2024-02-11T02:40:10.826" v="3343" actId="478"/>
          <ac:spMkLst>
            <pc:docMk/>
            <pc:sldMk cId="950851233" sldId="274"/>
            <ac:spMk id="3" creationId="{85CA83F9-8D5C-D3C7-3A0B-52C0272646C1}"/>
          </ac:spMkLst>
        </pc:spChg>
        <pc:spChg chg="add del mod">
          <ac:chgData name="Capistran, Athziry (Student)" userId="06c77e13-cea5-4641-83d6-af20a0a0e596" providerId="ADAL" clId="{08251EB9-A288-6249-BDEC-7D106D782644}" dt="2024-02-10T23:31:19.800" v="1018" actId="478"/>
          <ac:spMkLst>
            <pc:docMk/>
            <pc:sldMk cId="950851233" sldId="274"/>
            <ac:spMk id="3" creationId="{A0FE945A-7FE6-E562-029B-C4D360FE25E5}"/>
          </ac:spMkLst>
        </pc:spChg>
        <pc:spChg chg="add del">
          <ac:chgData name="Capistran, Athziry (Student)" userId="06c77e13-cea5-4641-83d6-af20a0a0e596" providerId="ADAL" clId="{08251EB9-A288-6249-BDEC-7D106D782644}" dt="2024-02-11T02:51:15.056" v="3378" actId="478"/>
          <ac:spMkLst>
            <pc:docMk/>
            <pc:sldMk cId="950851233" sldId="274"/>
            <ac:spMk id="4" creationId="{3612E3A7-9DF9-BB36-1B7B-66662226C17B}"/>
          </ac:spMkLst>
        </pc:spChg>
        <pc:spChg chg="add del mod">
          <ac:chgData name="Capistran, Athziry (Student)" userId="06c77e13-cea5-4641-83d6-af20a0a0e596" providerId="ADAL" clId="{08251EB9-A288-6249-BDEC-7D106D782644}" dt="2024-02-10T23:30:52.268" v="1002"/>
          <ac:spMkLst>
            <pc:docMk/>
            <pc:sldMk cId="950851233" sldId="274"/>
            <ac:spMk id="4" creationId="{7E729066-4DA0-BA5E-1E85-331EAB63F071}"/>
          </ac:spMkLst>
        </pc:spChg>
        <pc:spChg chg="add mod">
          <ac:chgData name="Capistran, Athziry (Student)" userId="06c77e13-cea5-4641-83d6-af20a0a0e596" providerId="ADAL" clId="{08251EB9-A288-6249-BDEC-7D106D782644}" dt="2024-02-10T23:57:25.060" v="1291" actId="1076"/>
          <ac:spMkLst>
            <pc:docMk/>
            <pc:sldMk cId="950851233" sldId="274"/>
            <ac:spMk id="5" creationId="{4B634195-3C13-4596-CD2E-87A1C3467F8B}"/>
          </ac:spMkLst>
        </pc:spChg>
        <pc:spChg chg="add mod">
          <ac:chgData name="Capistran, Athziry (Student)" userId="06c77e13-cea5-4641-83d6-af20a0a0e596" providerId="ADAL" clId="{08251EB9-A288-6249-BDEC-7D106D782644}" dt="2024-02-10T23:57:28.004" v="1293" actId="20577"/>
          <ac:spMkLst>
            <pc:docMk/>
            <pc:sldMk cId="950851233" sldId="274"/>
            <ac:spMk id="8" creationId="{FE31EDF6-4ECC-375C-F3A0-68FD7D86A53E}"/>
          </ac:spMkLst>
        </pc:spChg>
        <pc:picChg chg="add mod">
          <ac:chgData name="Capistran, Athziry (Student)" userId="06c77e13-cea5-4641-83d6-af20a0a0e596" providerId="ADAL" clId="{08251EB9-A288-6249-BDEC-7D106D782644}" dt="2024-02-10T23:31:55.680" v="1025"/>
          <ac:picMkLst>
            <pc:docMk/>
            <pc:sldMk cId="950851233" sldId="274"/>
            <ac:picMk id="6" creationId="{341D16A4-FB23-E4B7-B9F8-203054D0ECBF}"/>
          </ac:picMkLst>
        </pc:picChg>
        <pc:picChg chg="add mod">
          <ac:chgData name="Capistran, Athziry (Student)" userId="06c77e13-cea5-4641-83d6-af20a0a0e596" providerId="ADAL" clId="{08251EB9-A288-6249-BDEC-7D106D782644}" dt="2024-02-10T23:45:48.973" v="1096"/>
          <ac:picMkLst>
            <pc:docMk/>
            <pc:sldMk cId="950851233" sldId="274"/>
            <ac:picMk id="7" creationId="{4E5B21E5-00BE-767C-ED4C-99E29966EF94}"/>
          </ac:picMkLst>
        </pc:picChg>
      </pc:sldChg>
      <pc:sldChg chg="addSp delSp modSp del mod setBg">
        <pc:chgData name="Capistran, Athziry (Student)" userId="06c77e13-cea5-4641-83d6-af20a0a0e596" providerId="ADAL" clId="{08251EB9-A288-6249-BDEC-7D106D782644}" dt="2024-02-11T02:53:37.291" v="3397" actId="2696"/>
        <pc:sldMkLst>
          <pc:docMk/>
          <pc:sldMk cId="2220711303" sldId="275"/>
        </pc:sldMkLst>
        <pc:spChg chg="del">
          <ac:chgData name="Capistran, Athziry (Student)" userId="06c77e13-cea5-4641-83d6-af20a0a0e596" providerId="ADAL" clId="{08251EB9-A288-6249-BDEC-7D106D782644}" dt="2024-02-10T23:13:57.380" v="416" actId="478"/>
          <ac:spMkLst>
            <pc:docMk/>
            <pc:sldMk cId="2220711303" sldId="275"/>
            <ac:spMk id="2" creationId="{91B8E19F-E8B1-46C6-C68F-FE043E3C2A3D}"/>
          </ac:spMkLst>
        </pc:spChg>
        <pc:spChg chg="add mod">
          <ac:chgData name="Capistran, Athziry (Student)" userId="06c77e13-cea5-4641-83d6-af20a0a0e596" providerId="ADAL" clId="{08251EB9-A288-6249-BDEC-7D106D782644}" dt="2024-02-10T23:57:07.910" v="1289" actId="122"/>
          <ac:spMkLst>
            <pc:docMk/>
            <pc:sldMk cId="2220711303" sldId="275"/>
            <ac:spMk id="3" creationId="{FAEC6B6E-82A4-9CDF-4838-B6AF1E91BB95}"/>
          </ac:spMkLst>
        </pc:spChg>
        <pc:picChg chg="add mod">
          <ac:chgData name="Capistran, Athziry (Student)" userId="06c77e13-cea5-4641-83d6-af20a0a0e596" providerId="ADAL" clId="{08251EB9-A288-6249-BDEC-7D106D782644}" dt="2024-02-10T23:45:51.348" v="1097"/>
          <ac:picMkLst>
            <pc:docMk/>
            <pc:sldMk cId="2220711303" sldId="275"/>
            <ac:picMk id="4" creationId="{80615443-2502-72A7-FD3C-A3AB114F8F60}"/>
          </ac:picMkLst>
        </pc:picChg>
        <pc:picChg chg="add mod">
          <ac:chgData name="Capistran, Athziry (Student)" userId="06c77e13-cea5-4641-83d6-af20a0a0e596" providerId="ADAL" clId="{08251EB9-A288-6249-BDEC-7D106D782644}" dt="2024-02-10T23:55:47.547" v="1271"/>
          <ac:picMkLst>
            <pc:docMk/>
            <pc:sldMk cId="2220711303" sldId="275"/>
            <ac:picMk id="5" creationId="{861B365E-0F25-4E4C-DFB3-E0A466A25B9E}"/>
          </ac:picMkLst>
        </pc:picChg>
      </pc:sldChg>
      <pc:sldChg chg="addSp delSp modSp del mod setBg">
        <pc:chgData name="Capistran, Athziry (Student)" userId="06c77e13-cea5-4641-83d6-af20a0a0e596" providerId="ADAL" clId="{08251EB9-A288-6249-BDEC-7D106D782644}" dt="2024-02-11T02:53:37.860" v="3398" actId="2696"/>
        <pc:sldMkLst>
          <pc:docMk/>
          <pc:sldMk cId="799744871" sldId="276"/>
        </pc:sldMkLst>
        <pc:spChg chg="del">
          <ac:chgData name="Capistran, Athziry (Student)" userId="06c77e13-cea5-4641-83d6-af20a0a0e596" providerId="ADAL" clId="{08251EB9-A288-6249-BDEC-7D106D782644}" dt="2024-02-10T23:14:06.053" v="422" actId="478"/>
          <ac:spMkLst>
            <pc:docMk/>
            <pc:sldMk cId="799744871" sldId="276"/>
            <ac:spMk id="2" creationId="{C36B8851-19C4-F128-D183-7E399F7A99EC}"/>
          </ac:spMkLst>
        </pc:spChg>
        <pc:spChg chg="add mod">
          <ac:chgData name="Capistran, Athziry (Student)" userId="06c77e13-cea5-4641-83d6-af20a0a0e596" providerId="ADAL" clId="{08251EB9-A288-6249-BDEC-7D106D782644}" dt="2024-02-10T23:57:02.464" v="1288" actId="122"/>
          <ac:spMkLst>
            <pc:docMk/>
            <pc:sldMk cId="799744871" sldId="276"/>
            <ac:spMk id="3" creationId="{C8309424-591C-5D89-A3D8-0861B151BE35}"/>
          </ac:spMkLst>
        </pc:spChg>
        <pc:picChg chg="add mod">
          <ac:chgData name="Capistran, Athziry (Student)" userId="06c77e13-cea5-4641-83d6-af20a0a0e596" providerId="ADAL" clId="{08251EB9-A288-6249-BDEC-7D106D782644}" dt="2024-02-10T23:45:53.597" v="1098"/>
          <ac:picMkLst>
            <pc:docMk/>
            <pc:sldMk cId="799744871" sldId="276"/>
            <ac:picMk id="4" creationId="{1978F721-7A20-0794-AEE6-7F69614E3D8A}"/>
          </ac:picMkLst>
        </pc:picChg>
        <pc:picChg chg="add mod">
          <ac:chgData name="Capistran, Athziry (Student)" userId="06c77e13-cea5-4641-83d6-af20a0a0e596" providerId="ADAL" clId="{08251EB9-A288-6249-BDEC-7D106D782644}" dt="2024-02-10T23:55:50.039" v="1272"/>
          <ac:picMkLst>
            <pc:docMk/>
            <pc:sldMk cId="799744871" sldId="276"/>
            <ac:picMk id="5" creationId="{F34F4CA3-7244-5731-8994-37B68D3D86EC}"/>
          </ac:picMkLst>
        </pc:picChg>
      </pc:sldChg>
      <pc:sldChg chg="addSp delSp modSp add del mod setBg">
        <pc:chgData name="Capistran, Athziry (Student)" userId="06c77e13-cea5-4641-83d6-af20a0a0e596" providerId="ADAL" clId="{08251EB9-A288-6249-BDEC-7D106D782644}" dt="2024-02-11T05:05:23.254" v="5418" actId="2696"/>
        <pc:sldMkLst>
          <pc:docMk/>
          <pc:sldMk cId="1069478914" sldId="277"/>
        </pc:sldMkLst>
        <pc:spChg chg="del">
          <ac:chgData name="Capistran, Athziry (Student)" userId="06c77e13-cea5-4641-83d6-af20a0a0e596" providerId="ADAL" clId="{08251EB9-A288-6249-BDEC-7D106D782644}" dt="2024-02-10T23:14:19.679" v="439" actId="478"/>
          <ac:spMkLst>
            <pc:docMk/>
            <pc:sldMk cId="1069478914" sldId="277"/>
            <ac:spMk id="2" creationId="{7CB9FA5E-319F-53CA-EEAA-D905C59CB982}"/>
          </ac:spMkLst>
        </pc:spChg>
        <pc:spChg chg="add mod">
          <ac:chgData name="Capistran, Athziry (Student)" userId="06c77e13-cea5-4641-83d6-af20a0a0e596" providerId="ADAL" clId="{08251EB9-A288-6249-BDEC-7D106D782644}" dt="2024-02-10T23:56:55.360" v="1287" actId="122"/>
          <ac:spMkLst>
            <pc:docMk/>
            <pc:sldMk cId="1069478914" sldId="277"/>
            <ac:spMk id="3" creationId="{07F24189-6D36-6D72-5555-70F099EB2774}"/>
          </ac:spMkLst>
        </pc:spChg>
        <pc:picChg chg="mod">
          <ac:chgData name="Capistran, Athziry (Student)" userId="06c77e13-cea5-4641-83d6-af20a0a0e596" providerId="ADAL" clId="{08251EB9-A288-6249-BDEC-7D106D782644}" dt="2024-02-11T04:28:44.273" v="4941" actId="1076"/>
          <ac:picMkLst>
            <pc:docMk/>
            <pc:sldMk cId="1069478914" sldId="277"/>
            <ac:picMk id="2" creationId="{53F69B36-9435-EBA1-594B-A0FDAD6D210E}"/>
          </ac:picMkLst>
        </pc:picChg>
        <pc:picChg chg="add mod">
          <ac:chgData name="Capistran, Athziry (Student)" userId="06c77e13-cea5-4641-83d6-af20a0a0e596" providerId="ADAL" clId="{08251EB9-A288-6249-BDEC-7D106D782644}" dt="2024-02-10T23:45:57.589" v="1099"/>
          <ac:picMkLst>
            <pc:docMk/>
            <pc:sldMk cId="1069478914" sldId="277"/>
            <ac:picMk id="4" creationId="{7FD9BB7A-1374-BC8E-9EC8-697C465079BA}"/>
          </ac:picMkLst>
        </pc:picChg>
        <pc:picChg chg="add mod">
          <ac:chgData name="Capistran, Athziry (Student)" userId="06c77e13-cea5-4641-83d6-af20a0a0e596" providerId="ADAL" clId="{08251EB9-A288-6249-BDEC-7D106D782644}" dt="2024-02-10T23:55:53.024" v="1273"/>
          <ac:picMkLst>
            <pc:docMk/>
            <pc:sldMk cId="1069478914" sldId="277"/>
            <ac:picMk id="5" creationId="{0B91D221-37C7-B890-F708-E17753F16C1A}"/>
          </ac:picMkLst>
        </pc:picChg>
        <pc:picChg chg="mod">
          <ac:chgData name="Capistran, Athziry (Student)" userId="06c77e13-cea5-4641-83d6-af20a0a0e596" providerId="ADAL" clId="{08251EB9-A288-6249-BDEC-7D106D782644}" dt="2024-02-11T04:28:48.913" v="4942" actId="1076"/>
          <ac:picMkLst>
            <pc:docMk/>
            <pc:sldMk cId="1069478914" sldId="277"/>
            <ac:picMk id="6" creationId="{2F85F170-3A1F-15D5-E24C-5F88B962C2E1}"/>
          </ac:picMkLst>
        </pc:picChg>
        <pc:picChg chg="mod">
          <ac:chgData name="Capistran, Athziry (Student)" userId="06c77e13-cea5-4641-83d6-af20a0a0e596" providerId="ADAL" clId="{08251EB9-A288-6249-BDEC-7D106D782644}" dt="2024-02-11T04:28:56.738" v="4944" actId="1076"/>
          <ac:picMkLst>
            <pc:docMk/>
            <pc:sldMk cId="1069478914" sldId="277"/>
            <ac:picMk id="7" creationId="{8FEAA4A0-6E9D-D1B9-309F-156C7D5F5018}"/>
          </ac:picMkLst>
        </pc:picChg>
        <pc:picChg chg="mod">
          <ac:chgData name="Capistran, Athziry (Student)" userId="06c77e13-cea5-4641-83d6-af20a0a0e596" providerId="ADAL" clId="{08251EB9-A288-6249-BDEC-7D106D782644}" dt="2024-02-11T04:28:53.604" v="4943" actId="1076"/>
          <ac:picMkLst>
            <pc:docMk/>
            <pc:sldMk cId="1069478914" sldId="277"/>
            <ac:picMk id="10" creationId="{B317C712-1795-EA06-6993-250E19F5AF73}"/>
          </ac:picMkLst>
        </pc:picChg>
        <pc:picChg chg="mod">
          <ac:chgData name="Capistran, Athziry (Student)" userId="06c77e13-cea5-4641-83d6-af20a0a0e596" providerId="ADAL" clId="{08251EB9-A288-6249-BDEC-7D106D782644}" dt="2024-02-11T04:29:01.655" v="4945" actId="1076"/>
          <ac:picMkLst>
            <pc:docMk/>
            <pc:sldMk cId="1069478914" sldId="277"/>
            <ac:picMk id="11" creationId="{51649EC3-4185-520B-55BF-FB30845D1620}"/>
          </ac:picMkLst>
        </pc:picChg>
        <pc:picChg chg="mod">
          <ac:chgData name="Capistran, Athziry (Student)" userId="06c77e13-cea5-4641-83d6-af20a0a0e596" providerId="ADAL" clId="{08251EB9-A288-6249-BDEC-7D106D782644}" dt="2024-02-11T04:29:07.321" v="4946" actId="1076"/>
          <ac:picMkLst>
            <pc:docMk/>
            <pc:sldMk cId="1069478914" sldId="277"/>
            <ac:picMk id="12" creationId="{9B4C8B48-E5DF-7D82-7330-513885945E9C}"/>
          </ac:picMkLst>
        </pc:picChg>
      </pc:sldChg>
      <pc:sldChg chg="addSp delSp modSp mod modTransition setBg">
        <pc:chgData name="Capistran, Athziry (Student)" userId="06c77e13-cea5-4641-83d6-af20a0a0e596" providerId="ADAL" clId="{08251EB9-A288-6249-BDEC-7D106D782644}" dt="2024-02-11T05:29:12.751" v="5583"/>
        <pc:sldMkLst>
          <pc:docMk/>
          <pc:sldMk cId="2219135507" sldId="278"/>
        </pc:sldMkLst>
        <pc:spChg chg="del mod">
          <ac:chgData name="Capistran, Athziry (Student)" userId="06c77e13-cea5-4641-83d6-af20a0a0e596" providerId="ADAL" clId="{08251EB9-A288-6249-BDEC-7D106D782644}" dt="2024-02-10T23:14:55.484" v="462" actId="478"/>
          <ac:spMkLst>
            <pc:docMk/>
            <pc:sldMk cId="2219135507" sldId="278"/>
            <ac:spMk id="2" creationId="{AB2C56C1-77C6-1E1B-C9A3-E8BD100412C6}"/>
          </ac:spMkLst>
        </pc:spChg>
        <pc:spChg chg="add mod">
          <ac:chgData name="Capistran, Athziry (Student)" userId="06c77e13-cea5-4641-83d6-af20a0a0e596" providerId="ADAL" clId="{08251EB9-A288-6249-BDEC-7D106D782644}" dt="2024-02-10T23:56:50.014" v="1286" actId="122"/>
          <ac:spMkLst>
            <pc:docMk/>
            <pc:sldMk cId="2219135507" sldId="278"/>
            <ac:spMk id="3" creationId="{D304DA7C-129A-9A1D-9097-009FECC23ED0}"/>
          </ac:spMkLst>
        </pc:spChg>
        <pc:picChg chg="add mod">
          <ac:chgData name="Capistran, Athziry (Student)" userId="06c77e13-cea5-4641-83d6-af20a0a0e596" providerId="ADAL" clId="{08251EB9-A288-6249-BDEC-7D106D782644}" dt="2024-02-10T23:45:59.872" v="1100"/>
          <ac:picMkLst>
            <pc:docMk/>
            <pc:sldMk cId="2219135507" sldId="278"/>
            <ac:picMk id="4" creationId="{FDA12B03-9DBB-B676-655F-DF3CDCCC53C8}"/>
          </ac:picMkLst>
        </pc:picChg>
        <pc:picChg chg="add mod">
          <ac:chgData name="Capistran, Athziry (Student)" userId="06c77e13-cea5-4641-83d6-af20a0a0e596" providerId="ADAL" clId="{08251EB9-A288-6249-BDEC-7D106D782644}" dt="2024-02-10T23:55:55.835" v="1274"/>
          <ac:picMkLst>
            <pc:docMk/>
            <pc:sldMk cId="2219135507" sldId="278"/>
            <ac:picMk id="5" creationId="{D0DED134-F5E9-C0BA-E3B4-5403E9936AE4}"/>
          </ac:picMkLst>
        </pc:picChg>
      </pc:sldChg>
      <pc:sldChg chg="addSp delSp modSp mod modTransition setBg">
        <pc:chgData name="Capistran, Athziry (Student)" userId="06c77e13-cea5-4641-83d6-af20a0a0e596" providerId="ADAL" clId="{08251EB9-A288-6249-BDEC-7D106D782644}" dt="2024-02-11T05:29:15.018" v="5584"/>
        <pc:sldMkLst>
          <pc:docMk/>
          <pc:sldMk cId="481852211" sldId="279"/>
        </pc:sldMkLst>
        <pc:spChg chg="del">
          <ac:chgData name="Capistran, Athziry (Student)" userId="06c77e13-cea5-4641-83d6-af20a0a0e596" providerId="ADAL" clId="{08251EB9-A288-6249-BDEC-7D106D782644}" dt="2024-02-10T23:15:13.072" v="494" actId="478"/>
          <ac:spMkLst>
            <pc:docMk/>
            <pc:sldMk cId="481852211" sldId="279"/>
            <ac:spMk id="2" creationId="{915DEA85-D739-5B87-E2F0-D37E1B36A8C8}"/>
          </ac:spMkLst>
        </pc:spChg>
        <pc:spChg chg="add mod">
          <ac:chgData name="Capistran, Athziry (Student)" userId="06c77e13-cea5-4641-83d6-af20a0a0e596" providerId="ADAL" clId="{08251EB9-A288-6249-BDEC-7D106D782644}" dt="2024-02-10T23:56:46.360" v="1285" actId="122"/>
          <ac:spMkLst>
            <pc:docMk/>
            <pc:sldMk cId="481852211" sldId="279"/>
            <ac:spMk id="3" creationId="{B7E141D8-4F63-0EB3-6239-7744851408C8}"/>
          </ac:spMkLst>
        </pc:spChg>
        <pc:picChg chg="add mod">
          <ac:chgData name="Capistran, Athziry (Student)" userId="06c77e13-cea5-4641-83d6-af20a0a0e596" providerId="ADAL" clId="{08251EB9-A288-6249-BDEC-7D106D782644}" dt="2024-02-10T23:46:02.224" v="1101"/>
          <ac:picMkLst>
            <pc:docMk/>
            <pc:sldMk cId="481852211" sldId="279"/>
            <ac:picMk id="4" creationId="{B0DEDD25-FA18-F5D0-F107-5FB012B84510}"/>
          </ac:picMkLst>
        </pc:picChg>
        <pc:picChg chg="add mod">
          <ac:chgData name="Capistran, Athziry (Student)" userId="06c77e13-cea5-4641-83d6-af20a0a0e596" providerId="ADAL" clId="{08251EB9-A288-6249-BDEC-7D106D782644}" dt="2024-02-10T23:55:57.789" v="1275"/>
          <ac:picMkLst>
            <pc:docMk/>
            <pc:sldMk cId="481852211" sldId="279"/>
            <ac:picMk id="5" creationId="{43304728-1F27-A600-8A0E-F062A7567644}"/>
          </ac:picMkLst>
        </pc:picChg>
      </pc:sldChg>
      <pc:sldChg chg="addSp delSp modSp mod modTransition setBg">
        <pc:chgData name="Capistran, Athziry (Student)" userId="06c77e13-cea5-4641-83d6-af20a0a0e596" providerId="ADAL" clId="{08251EB9-A288-6249-BDEC-7D106D782644}" dt="2024-02-11T05:29:17.034" v="5585"/>
        <pc:sldMkLst>
          <pc:docMk/>
          <pc:sldMk cId="1321847648" sldId="280"/>
        </pc:sldMkLst>
        <pc:spChg chg="del">
          <ac:chgData name="Capistran, Athziry (Student)" userId="06c77e13-cea5-4641-83d6-af20a0a0e596" providerId="ADAL" clId="{08251EB9-A288-6249-BDEC-7D106D782644}" dt="2024-02-10T23:15:40.164" v="548" actId="478"/>
          <ac:spMkLst>
            <pc:docMk/>
            <pc:sldMk cId="1321847648" sldId="280"/>
            <ac:spMk id="2" creationId="{23234086-E221-EC70-E701-CFC0F91D45FA}"/>
          </ac:spMkLst>
        </pc:spChg>
        <pc:spChg chg="add mod">
          <ac:chgData name="Capistran, Athziry (Student)" userId="06c77e13-cea5-4641-83d6-af20a0a0e596" providerId="ADAL" clId="{08251EB9-A288-6249-BDEC-7D106D782644}" dt="2024-02-10T23:56:20.264" v="1282" actId="404"/>
          <ac:spMkLst>
            <pc:docMk/>
            <pc:sldMk cId="1321847648" sldId="280"/>
            <ac:spMk id="3" creationId="{BD885E9A-EAE8-97B8-65CC-CC11C0F04669}"/>
          </ac:spMkLst>
        </pc:spChg>
        <pc:picChg chg="add mod">
          <ac:chgData name="Capistran, Athziry (Student)" userId="06c77e13-cea5-4641-83d6-af20a0a0e596" providerId="ADAL" clId="{08251EB9-A288-6249-BDEC-7D106D782644}" dt="2024-02-10T23:46:04.346" v="1102"/>
          <ac:picMkLst>
            <pc:docMk/>
            <pc:sldMk cId="1321847648" sldId="280"/>
            <ac:picMk id="4" creationId="{94A9F3B1-5B27-4337-87D2-1F1AB9BA8E6B}"/>
          </ac:picMkLst>
        </pc:picChg>
        <pc:picChg chg="add mod">
          <ac:chgData name="Capistran, Athziry (Student)" userId="06c77e13-cea5-4641-83d6-af20a0a0e596" providerId="ADAL" clId="{08251EB9-A288-6249-BDEC-7D106D782644}" dt="2024-02-10T23:56:00.082" v="1276"/>
          <ac:picMkLst>
            <pc:docMk/>
            <pc:sldMk cId="1321847648" sldId="280"/>
            <ac:picMk id="5" creationId="{3D802CC6-7084-DF53-8C91-91CC44CD54EE}"/>
          </ac:picMkLst>
        </pc:picChg>
      </pc:sldChg>
      <pc:sldChg chg="addSp delSp modSp del mod setBg">
        <pc:chgData name="Capistran, Athziry (Student)" userId="06c77e13-cea5-4641-83d6-af20a0a0e596" providerId="ADAL" clId="{08251EB9-A288-6249-BDEC-7D106D782644}" dt="2024-02-11T03:58:31.259" v="4283" actId="2696"/>
        <pc:sldMkLst>
          <pc:docMk/>
          <pc:sldMk cId="3611793922" sldId="281"/>
        </pc:sldMkLst>
        <pc:spChg chg="del">
          <ac:chgData name="Capistran, Athziry (Student)" userId="06c77e13-cea5-4641-83d6-af20a0a0e596" providerId="ADAL" clId="{08251EB9-A288-6249-BDEC-7D106D782644}" dt="2024-02-10T23:15:59.898" v="575" actId="478"/>
          <ac:spMkLst>
            <pc:docMk/>
            <pc:sldMk cId="3611793922" sldId="281"/>
            <ac:spMk id="2" creationId="{CD3EF866-5A36-5469-D7D1-A982570D1042}"/>
          </ac:spMkLst>
        </pc:spChg>
        <pc:spChg chg="add mod">
          <ac:chgData name="Capistran, Athziry (Student)" userId="06c77e13-cea5-4641-83d6-af20a0a0e596" providerId="ADAL" clId="{08251EB9-A288-6249-BDEC-7D106D782644}" dt="2024-02-10T23:56:37.415" v="1284" actId="122"/>
          <ac:spMkLst>
            <pc:docMk/>
            <pc:sldMk cId="3611793922" sldId="281"/>
            <ac:spMk id="3" creationId="{66C02903-0E64-EAFF-B872-F6D869BF6676}"/>
          </ac:spMkLst>
        </pc:spChg>
        <pc:picChg chg="add mod">
          <ac:chgData name="Capistran, Athziry (Student)" userId="06c77e13-cea5-4641-83d6-af20a0a0e596" providerId="ADAL" clId="{08251EB9-A288-6249-BDEC-7D106D782644}" dt="2024-02-10T23:46:06.679" v="1103"/>
          <ac:picMkLst>
            <pc:docMk/>
            <pc:sldMk cId="3611793922" sldId="281"/>
            <ac:picMk id="4" creationId="{647B9B28-7F13-067F-622C-A4EABBBD52A4}"/>
          </ac:picMkLst>
        </pc:picChg>
        <pc:picChg chg="add mod">
          <ac:chgData name="Capistran, Athziry (Student)" userId="06c77e13-cea5-4641-83d6-af20a0a0e596" providerId="ADAL" clId="{08251EB9-A288-6249-BDEC-7D106D782644}" dt="2024-02-10T23:56:02.942" v="1277"/>
          <ac:picMkLst>
            <pc:docMk/>
            <pc:sldMk cId="3611793922" sldId="281"/>
            <ac:picMk id="5" creationId="{0AD5763F-4810-1EA1-A2B9-A9A134A0DA3A}"/>
          </ac:picMkLst>
        </pc:picChg>
      </pc:sldChg>
      <pc:sldChg chg="addSp delSp modSp mod modTransition setBg">
        <pc:chgData name="Capistran, Athziry (Student)" userId="06c77e13-cea5-4641-83d6-af20a0a0e596" providerId="ADAL" clId="{08251EB9-A288-6249-BDEC-7D106D782644}" dt="2024-02-11T05:23:33.101" v="5570"/>
        <pc:sldMkLst>
          <pc:docMk/>
          <pc:sldMk cId="1177391110" sldId="282"/>
        </pc:sldMkLst>
        <pc:spChg chg="del">
          <ac:chgData name="Capistran, Athziry (Student)" userId="06c77e13-cea5-4641-83d6-af20a0a0e596" providerId="ADAL" clId="{08251EB9-A288-6249-BDEC-7D106D782644}" dt="2024-02-10T23:16:22.105" v="618" actId="478"/>
          <ac:spMkLst>
            <pc:docMk/>
            <pc:sldMk cId="1177391110" sldId="282"/>
            <ac:spMk id="2" creationId="{D17EAFD7-D55B-25A1-C01F-4A5451C7EA42}"/>
          </ac:spMkLst>
        </pc:spChg>
        <pc:spChg chg="add mod">
          <ac:chgData name="Capistran, Athziry (Student)" userId="06c77e13-cea5-4641-83d6-af20a0a0e596" providerId="ADAL" clId="{08251EB9-A288-6249-BDEC-7D106D782644}" dt="2024-02-10T23:56:32.610" v="1283" actId="122"/>
          <ac:spMkLst>
            <pc:docMk/>
            <pc:sldMk cId="1177391110" sldId="282"/>
            <ac:spMk id="3" creationId="{7E535E15-7917-AFDA-F854-75D1EEB0479C}"/>
          </ac:spMkLst>
        </pc:spChg>
        <pc:picChg chg="add mod">
          <ac:chgData name="Capistran, Athziry (Student)" userId="06c77e13-cea5-4641-83d6-af20a0a0e596" providerId="ADAL" clId="{08251EB9-A288-6249-BDEC-7D106D782644}" dt="2024-02-10T23:46:08.923" v="1104"/>
          <ac:picMkLst>
            <pc:docMk/>
            <pc:sldMk cId="1177391110" sldId="282"/>
            <ac:picMk id="4" creationId="{D80E69C7-EF65-6058-43E1-E88BCFDDF886}"/>
          </ac:picMkLst>
        </pc:picChg>
        <pc:picChg chg="add mod">
          <ac:chgData name="Capistran, Athziry (Student)" userId="06c77e13-cea5-4641-83d6-af20a0a0e596" providerId="ADAL" clId="{08251EB9-A288-6249-BDEC-7D106D782644}" dt="2024-02-10T23:56:04.817" v="1278"/>
          <ac:picMkLst>
            <pc:docMk/>
            <pc:sldMk cId="1177391110" sldId="282"/>
            <ac:picMk id="5" creationId="{0AE02BF2-F571-2314-2E8E-024AE696B77F}"/>
          </ac:picMkLst>
        </pc:picChg>
      </pc:sldChg>
      <pc:sldChg chg="del">
        <pc:chgData name="Capistran, Athziry (Student)" userId="06c77e13-cea5-4641-83d6-af20a0a0e596" providerId="ADAL" clId="{08251EB9-A288-6249-BDEC-7D106D782644}" dt="2024-02-10T23:01:53.414" v="181" actId="2696"/>
        <pc:sldMkLst>
          <pc:docMk/>
          <pc:sldMk cId="1564734010" sldId="285"/>
        </pc:sldMkLst>
      </pc:sldChg>
      <pc:sldChg chg="addSp modSp del mod">
        <pc:chgData name="Capistran, Athziry (Student)" userId="06c77e13-cea5-4641-83d6-af20a0a0e596" providerId="ADAL" clId="{08251EB9-A288-6249-BDEC-7D106D782644}" dt="2024-02-10T23:01:56.641" v="183" actId="2696"/>
        <pc:sldMkLst>
          <pc:docMk/>
          <pc:sldMk cId="3613307053" sldId="286"/>
        </pc:sldMkLst>
        <pc:spChg chg="mod">
          <ac:chgData name="Capistran, Athziry (Student)" userId="06c77e13-cea5-4641-83d6-af20a0a0e596" providerId="ADAL" clId="{08251EB9-A288-6249-BDEC-7D106D782644}" dt="2024-02-10T22:59:14.803" v="65" actId="1076"/>
          <ac:spMkLst>
            <pc:docMk/>
            <pc:sldMk cId="3613307053" sldId="286"/>
            <ac:spMk id="2" creationId="{3603087D-85BE-31BE-F0FF-9DB541329BD3}"/>
          </ac:spMkLst>
        </pc:spChg>
        <pc:spChg chg="add mod">
          <ac:chgData name="Capistran, Athziry (Student)" userId="06c77e13-cea5-4641-83d6-af20a0a0e596" providerId="ADAL" clId="{08251EB9-A288-6249-BDEC-7D106D782644}" dt="2024-02-10T22:53:22.524" v="33" actId="1037"/>
          <ac:spMkLst>
            <pc:docMk/>
            <pc:sldMk cId="3613307053" sldId="286"/>
            <ac:spMk id="3" creationId="{50845830-CAD6-FCED-8D32-DF0B2C807F77}"/>
          </ac:spMkLst>
        </pc:spChg>
        <pc:spChg chg="mod">
          <ac:chgData name="Capistran, Athziry (Student)" userId="06c77e13-cea5-4641-83d6-af20a0a0e596" providerId="ADAL" clId="{08251EB9-A288-6249-BDEC-7D106D782644}" dt="2024-02-10T22:53:13.550" v="27" actId="207"/>
          <ac:spMkLst>
            <pc:docMk/>
            <pc:sldMk cId="3613307053" sldId="286"/>
            <ac:spMk id="5" creationId="{94D4EA30-2820-1FAD-0705-E5E486203929}"/>
          </ac:spMkLst>
        </pc:spChg>
        <pc:spChg chg="mod">
          <ac:chgData name="Capistran, Athziry (Student)" userId="06c77e13-cea5-4641-83d6-af20a0a0e596" providerId="ADAL" clId="{08251EB9-A288-6249-BDEC-7D106D782644}" dt="2024-02-10T22:53:13.550" v="27" actId="207"/>
          <ac:spMkLst>
            <pc:docMk/>
            <pc:sldMk cId="3613307053" sldId="286"/>
            <ac:spMk id="6" creationId="{E0D53661-D44F-8A98-1582-1974E226CF05}"/>
          </ac:spMkLst>
        </pc:spChg>
      </pc:sldChg>
      <pc:sldChg chg="addSp modSp add del mod">
        <pc:chgData name="Capistran, Athziry (Student)" userId="06c77e13-cea5-4641-83d6-af20a0a0e596" providerId="ADAL" clId="{08251EB9-A288-6249-BDEC-7D106D782644}" dt="2024-02-10T23:01:54.778" v="182" actId="2696"/>
        <pc:sldMkLst>
          <pc:docMk/>
          <pc:sldMk cId="1056332659" sldId="287"/>
        </pc:sldMkLst>
        <pc:spChg chg="add mod">
          <ac:chgData name="Capistran, Athziry (Student)" userId="06c77e13-cea5-4641-83d6-af20a0a0e596" providerId="ADAL" clId="{08251EB9-A288-6249-BDEC-7D106D782644}" dt="2024-02-10T22:56:34.917" v="54" actId="167"/>
          <ac:spMkLst>
            <pc:docMk/>
            <pc:sldMk cId="1056332659" sldId="287"/>
            <ac:spMk id="3" creationId="{1BBD8329-CBBD-1BCE-7E13-077B64D38D24}"/>
          </ac:spMkLst>
        </pc:spChg>
        <pc:spChg chg="mod">
          <ac:chgData name="Capistran, Athziry (Student)" userId="06c77e13-cea5-4641-83d6-af20a0a0e596" providerId="ADAL" clId="{08251EB9-A288-6249-BDEC-7D106D782644}" dt="2024-02-10T22:53:46.708" v="38" actId="207"/>
          <ac:spMkLst>
            <pc:docMk/>
            <pc:sldMk cId="1056332659" sldId="287"/>
            <ac:spMk id="13" creationId="{B0FFB0F7-297B-579D-83EF-5A0C0BAF2CB0}"/>
          </ac:spMkLst>
        </pc:spChg>
        <pc:spChg chg="mod">
          <ac:chgData name="Capistran, Athziry (Student)" userId="06c77e13-cea5-4641-83d6-af20a0a0e596" providerId="ADAL" clId="{08251EB9-A288-6249-BDEC-7D106D782644}" dt="2024-02-10T22:53:46.708" v="38" actId="207"/>
          <ac:spMkLst>
            <pc:docMk/>
            <pc:sldMk cId="1056332659" sldId="287"/>
            <ac:spMk id="14" creationId="{B3EB8E7E-3D7F-D936-6936-CA50D57BE766}"/>
          </ac:spMkLst>
        </pc:spChg>
        <pc:picChg chg="mod">
          <ac:chgData name="Capistran, Athziry (Student)" userId="06c77e13-cea5-4641-83d6-af20a0a0e596" providerId="ADAL" clId="{08251EB9-A288-6249-BDEC-7D106D782644}" dt="2024-02-10T22:56:39.100" v="55" actId="167"/>
          <ac:picMkLst>
            <pc:docMk/>
            <pc:sldMk cId="1056332659" sldId="287"/>
            <ac:picMk id="20" creationId="{7796CD04-EDA9-256A-D315-5717123108F5}"/>
          </ac:picMkLst>
        </pc:picChg>
      </pc:sldChg>
      <pc:sldChg chg="addSp modSp add del mod">
        <pc:chgData name="Capistran, Athziry (Student)" userId="06c77e13-cea5-4641-83d6-af20a0a0e596" providerId="ADAL" clId="{08251EB9-A288-6249-BDEC-7D106D782644}" dt="2024-02-10T23:01:52.304" v="180" actId="2696"/>
        <pc:sldMkLst>
          <pc:docMk/>
          <pc:sldMk cId="761191462" sldId="288"/>
        </pc:sldMkLst>
        <pc:spChg chg="add mod">
          <ac:chgData name="Capistran, Athziry (Student)" userId="06c77e13-cea5-4641-83d6-af20a0a0e596" providerId="ADAL" clId="{08251EB9-A288-6249-BDEC-7D106D782644}" dt="2024-02-10T22:54:11.245" v="44" actId="167"/>
          <ac:spMkLst>
            <pc:docMk/>
            <pc:sldMk cId="761191462" sldId="288"/>
            <ac:spMk id="3" creationId="{F9BF5FE1-96CF-1875-B120-C1ECA33819F0}"/>
          </ac:spMkLst>
        </pc:spChg>
        <pc:spChg chg="mod">
          <ac:chgData name="Capistran, Athziry (Student)" userId="06c77e13-cea5-4641-83d6-af20a0a0e596" providerId="ADAL" clId="{08251EB9-A288-6249-BDEC-7D106D782644}" dt="2024-02-10T22:54:22.377" v="46" actId="207"/>
          <ac:spMkLst>
            <pc:docMk/>
            <pc:sldMk cId="761191462" sldId="288"/>
            <ac:spMk id="18" creationId="{84CA3CBF-B9F6-217C-5B9D-78D7E18314CB}"/>
          </ac:spMkLst>
        </pc:spChg>
        <pc:spChg chg="mod">
          <ac:chgData name="Capistran, Athziry (Student)" userId="06c77e13-cea5-4641-83d6-af20a0a0e596" providerId="ADAL" clId="{08251EB9-A288-6249-BDEC-7D106D782644}" dt="2024-02-10T22:54:22.377" v="46" actId="207"/>
          <ac:spMkLst>
            <pc:docMk/>
            <pc:sldMk cId="761191462" sldId="288"/>
            <ac:spMk id="19" creationId="{AD375041-0892-8E0D-4C5C-F9E3D17FACD2}"/>
          </ac:spMkLst>
        </pc:spChg>
        <pc:picChg chg="mod">
          <ac:chgData name="Capistran, Athziry (Student)" userId="06c77e13-cea5-4641-83d6-af20a0a0e596" providerId="ADAL" clId="{08251EB9-A288-6249-BDEC-7D106D782644}" dt="2024-02-10T22:54:18.678" v="45" actId="171"/>
          <ac:picMkLst>
            <pc:docMk/>
            <pc:sldMk cId="761191462" sldId="288"/>
            <ac:picMk id="20" creationId="{D368DE52-EC1B-B82A-DC6A-3429BE367EC4}"/>
          </ac:picMkLst>
        </pc:picChg>
      </pc:sldChg>
      <pc:sldChg chg="addSp delSp modSp add mod setBg">
        <pc:chgData name="Capistran, Athziry (Student)" userId="06c77e13-cea5-4641-83d6-af20a0a0e596" providerId="ADAL" clId="{08251EB9-A288-6249-BDEC-7D106D782644}" dt="2024-02-11T05:15:01.209" v="5495" actId="14100"/>
        <pc:sldMkLst>
          <pc:docMk/>
          <pc:sldMk cId="1445735866" sldId="289"/>
        </pc:sldMkLst>
        <pc:spChg chg="del">
          <ac:chgData name="Capistran, Athziry (Student)" userId="06c77e13-cea5-4641-83d6-af20a0a0e596" providerId="ADAL" clId="{08251EB9-A288-6249-BDEC-7D106D782644}" dt="2024-02-10T23:05:19.185" v="236" actId="478"/>
          <ac:spMkLst>
            <pc:docMk/>
            <pc:sldMk cId="1445735866" sldId="289"/>
            <ac:spMk id="2" creationId="{8712E56C-501C-48D4-3385-C7DDBF020A32}"/>
          </ac:spMkLst>
        </pc:spChg>
        <pc:spChg chg="add mod">
          <ac:chgData name="Capistran, Athziry (Student)" userId="06c77e13-cea5-4641-83d6-af20a0a0e596" providerId="ADAL" clId="{08251EB9-A288-6249-BDEC-7D106D782644}" dt="2024-02-10T23:09:48.226" v="271" actId="207"/>
          <ac:spMkLst>
            <pc:docMk/>
            <pc:sldMk cId="1445735866" sldId="289"/>
            <ac:spMk id="3" creationId="{4A62A4D7-F4A0-24CB-04D4-6052DDBA396F}"/>
          </ac:spMkLst>
        </pc:spChg>
        <pc:spChg chg="add mod">
          <ac:chgData name="Capistran, Athziry (Student)" userId="06c77e13-cea5-4641-83d6-af20a0a0e596" providerId="ADAL" clId="{08251EB9-A288-6249-BDEC-7D106D782644}" dt="2024-02-10T23:52:52.011" v="1243" actId="1076"/>
          <ac:spMkLst>
            <pc:docMk/>
            <pc:sldMk cId="1445735866" sldId="289"/>
            <ac:spMk id="4" creationId="{6F8BC541-4C6E-8986-9599-76E6AE5024D2}"/>
          </ac:spMkLst>
        </pc:spChg>
        <pc:spChg chg="mod">
          <ac:chgData name="Capistran, Athziry (Student)" userId="06c77e13-cea5-4641-83d6-af20a0a0e596" providerId="ADAL" clId="{08251EB9-A288-6249-BDEC-7D106D782644}" dt="2024-02-10T22:54:58.064" v="53" actId="207"/>
          <ac:spMkLst>
            <pc:docMk/>
            <pc:sldMk cId="1445735866" sldId="289"/>
            <ac:spMk id="25" creationId="{07B22138-501A-EB2F-6D5A-5E5A1EC8029C}"/>
          </ac:spMkLst>
        </pc:spChg>
        <pc:spChg chg="mod">
          <ac:chgData name="Capistran, Athziry (Student)" userId="06c77e13-cea5-4641-83d6-af20a0a0e596" providerId="ADAL" clId="{08251EB9-A288-6249-BDEC-7D106D782644}" dt="2024-02-11T05:15:01.209" v="5495" actId="14100"/>
          <ac:spMkLst>
            <pc:docMk/>
            <pc:sldMk cId="1445735866" sldId="289"/>
            <ac:spMk id="26" creationId="{37508E84-0D58-62F5-AEDB-5E8A71778E45}"/>
          </ac:spMkLst>
        </pc:spChg>
        <pc:picChg chg="del mod">
          <ac:chgData name="Capistran, Athziry (Student)" userId="06c77e13-cea5-4641-83d6-af20a0a0e596" providerId="ADAL" clId="{08251EB9-A288-6249-BDEC-7D106D782644}" dt="2024-02-10T23:37:12.550" v="1081" actId="478"/>
          <ac:picMkLst>
            <pc:docMk/>
            <pc:sldMk cId="1445735866" sldId="289"/>
            <ac:picMk id="20" creationId="{972ACF64-365C-B98A-B852-781431CAEF98}"/>
          </ac:picMkLst>
        </pc:picChg>
      </pc:sldChg>
      <pc:sldChg chg="addSp delSp modSp add del mod ord">
        <pc:chgData name="Capistran, Athziry (Student)" userId="06c77e13-cea5-4641-83d6-af20a0a0e596" providerId="ADAL" clId="{08251EB9-A288-6249-BDEC-7D106D782644}" dt="2024-02-10T23:36:42.202" v="1073" actId="2696"/>
        <pc:sldMkLst>
          <pc:docMk/>
          <pc:sldMk cId="580537520" sldId="290"/>
        </pc:sldMkLst>
        <pc:spChg chg="mod">
          <ac:chgData name="Capistran, Athziry (Student)" userId="06c77e13-cea5-4641-83d6-af20a0a0e596" providerId="ADAL" clId="{08251EB9-A288-6249-BDEC-7D106D782644}" dt="2024-02-10T23:04:40.137" v="219" actId="1076"/>
          <ac:spMkLst>
            <pc:docMk/>
            <pc:sldMk cId="580537520" sldId="290"/>
            <ac:spMk id="2" creationId="{8B4D8D63-7669-B824-A027-0E6E9CC75AB8}"/>
          </ac:spMkLst>
        </pc:spChg>
        <pc:spChg chg="del">
          <ac:chgData name="Capistran, Athziry (Student)" userId="06c77e13-cea5-4641-83d6-af20a0a0e596" providerId="ADAL" clId="{08251EB9-A288-6249-BDEC-7D106D782644}" dt="2024-02-10T23:02:05.909" v="186" actId="478"/>
          <ac:spMkLst>
            <pc:docMk/>
            <pc:sldMk cId="580537520" sldId="290"/>
            <ac:spMk id="3" creationId="{53DA1953-14FD-3D44-A0EC-2F05A0ED7503}"/>
          </ac:spMkLst>
        </pc:spChg>
        <pc:spChg chg="add del mod">
          <ac:chgData name="Capistran, Athziry (Student)" userId="06c77e13-cea5-4641-83d6-af20a0a0e596" providerId="ADAL" clId="{08251EB9-A288-6249-BDEC-7D106D782644}" dt="2024-02-10T23:11:15.815" v="279" actId="478"/>
          <ac:spMkLst>
            <pc:docMk/>
            <pc:sldMk cId="580537520" sldId="290"/>
            <ac:spMk id="4" creationId="{61B4AA50-E653-F1B4-76F7-C1394F5324FF}"/>
          </ac:spMkLst>
        </pc:spChg>
        <pc:spChg chg="mod">
          <ac:chgData name="Capistran, Athziry (Student)" userId="06c77e13-cea5-4641-83d6-af20a0a0e596" providerId="ADAL" clId="{08251EB9-A288-6249-BDEC-7D106D782644}" dt="2024-02-10T23:02:18.966" v="187" actId="207"/>
          <ac:spMkLst>
            <pc:docMk/>
            <pc:sldMk cId="580537520" sldId="290"/>
            <ac:spMk id="5" creationId="{7FF7207A-7210-ADA0-AF83-2AFF0C418479}"/>
          </ac:spMkLst>
        </pc:spChg>
        <pc:spChg chg="mod">
          <ac:chgData name="Capistran, Athziry (Student)" userId="06c77e13-cea5-4641-83d6-af20a0a0e596" providerId="ADAL" clId="{08251EB9-A288-6249-BDEC-7D106D782644}" dt="2024-02-10T23:02:18.966" v="187" actId="207"/>
          <ac:spMkLst>
            <pc:docMk/>
            <pc:sldMk cId="580537520" sldId="290"/>
            <ac:spMk id="6" creationId="{8E7B9EF1-BC30-EFAD-E8B5-B5D52F0E7269}"/>
          </ac:spMkLst>
        </pc:spChg>
        <pc:spChg chg="add mod">
          <ac:chgData name="Capistran, Athziry (Student)" userId="06c77e13-cea5-4641-83d6-af20a0a0e596" providerId="ADAL" clId="{08251EB9-A288-6249-BDEC-7D106D782644}" dt="2024-02-10T23:11:29.162" v="331" actId="1037"/>
          <ac:spMkLst>
            <pc:docMk/>
            <pc:sldMk cId="580537520" sldId="290"/>
            <ac:spMk id="8" creationId="{3A126037-CC83-CCBB-BC12-BD65B6A22A6D}"/>
          </ac:spMkLst>
        </pc:spChg>
        <pc:spChg chg="mod">
          <ac:chgData name="Capistran, Athziry (Student)" userId="06c77e13-cea5-4641-83d6-af20a0a0e596" providerId="ADAL" clId="{08251EB9-A288-6249-BDEC-7D106D782644}" dt="2024-02-10T23:02:18.966" v="187" actId="207"/>
          <ac:spMkLst>
            <pc:docMk/>
            <pc:sldMk cId="580537520" sldId="290"/>
            <ac:spMk id="13" creationId="{3099FC16-A861-6770-B897-BCD1D2FC6AC3}"/>
          </ac:spMkLst>
        </pc:spChg>
        <pc:spChg chg="mod">
          <ac:chgData name="Capistran, Athziry (Student)" userId="06c77e13-cea5-4641-83d6-af20a0a0e596" providerId="ADAL" clId="{08251EB9-A288-6249-BDEC-7D106D782644}" dt="2024-02-10T23:02:18.966" v="187" actId="207"/>
          <ac:spMkLst>
            <pc:docMk/>
            <pc:sldMk cId="580537520" sldId="290"/>
            <ac:spMk id="14" creationId="{6063C191-188B-9432-2FE9-287D67ED4837}"/>
          </ac:spMkLst>
        </pc:spChg>
        <pc:spChg chg="mod">
          <ac:chgData name="Capistran, Athziry (Student)" userId="06c77e13-cea5-4641-83d6-af20a0a0e596" providerId="ADAL" clId="{08251EB9-A288-6249-BDEC-7D106D782644}" dt="2024-02-10T23:02:18.966" v="187" actId="207"/>
          <ac:spMkLst>
            <pc:docMk/>
            <pc:sldMk cId="580537520" sldId="290"/>
            <ac:spMk id="16" creationId="{7A7A9127-D60D-2D54-3B14-2CCFBAFD724C}"/>
          </ac:spMkLst>
        </pc:spChg>
        <pc:spChg chg="mod">
          <ac:chgData name="Capistran, Athziry (Student)" userId="06c77e13-cea5-4641-83d6-af20a0a0e596" providerId="ADAL" clId="{08251EB9-A288-6249-BDEC-7D106D782644}" dt="2024-02-10T23:02:18.966" v="187" actId="207"/>
          <ac:spMkLst>
            <pc:docMk/>
            <pc:sldMk cId="580537520" sldId="290"/>
            <ac:spMk id="17" creationId="{70265CF4-D935-534D-FB3C-6A95A78A3384}"/>
          </ac:spMkLst>
        </pc:spChg>
        <pc:spChg chg="mod">
          <ac:chgData name="Capistran, Athziry (Student)" userId="06c77e13-cea5-4641-83d6-af20a0a0e596" providerId="ADAL" clId="{08251EB9-A288-6249-BDEC-7D106D782644}" dt="2024-02-10T23:02:18.966" v="187" actId="207"/>
          <ac:spMkLst>
            <pc:docMk/>
            <pc:sldMk cId="580537520" sldId="290"/>
            <ac:spMk id="18" creationId="{C9B9C1C9-A1A6-D0C9-B27D-7DFDEA2801E8}"/>
          </ac:spMkLst>
        </pc:spChg>
        <pc:spChg chg="mod">
          <ac:chgData name="Capistran, Athziry (Student)" userId="06c77e13-cea5-4641-83d6-af20a0a0e596" providerId="ADAL" clId="{08251EB9-A288-6249-BDEC-7D106D782644}" dt="2024-02-10T23:02:18.966" v="187" actId="207"/>
          <ac:spMkLst>
            <pc:docMk/>
            <pc:sldMk cId="580537520" sldId="290"/>
            <ac:spMk id="19" creationId="{5F5A8C3B-73B4-09E2-3A3C-EFF38D99A721}"/>
          </ac:spMkLst>
        </pc:spChg>
        <pc:spChg chg="mod">
          <ac:chgData name="Capistran, Athziry (Student)" userId="06c77e13-cea5-4641-83d6-af20a0a0e596" providerId="ADAL" clId="{08251EB9-A288-6249-BDEC-7D106D782644}" dt="2024-02-10T23:02:18.966" v="187" actId="207"/>
          <ac:spMkLst>
            <pc:docMk/>
            <pc:sldMk cId="580537520" sldId="290"/>
            <ac:spMk id="25" creationId="{C9136DCA-198F-6BA3-4684-34973E1EC6E1}"/>
          </ac:spMkLst>
        </pc:spChg>
        <pc:spChg chg="mod">
          <ac:chgData name="Capistran, Athziry (Student)" userId="06c77e13-cea5-4641-83d6-af20a0a0e596" providerId="ADAL" clId="{08251EB9-A288-6249-BDEC-7D106D782644}" dt="2024-02-10T23:36:07.399" v="1067" actId="113"/>
          <ac:spMkLst>
            <pc:docMk/>
            <pc:sldMk cId="580537520" sldId="290"/>
            <ac:spMk id="26" creationId="{E13901F6-8FA4-C219-B54C-08C5BCE31F34}"/>
          </ac:spMkLst>
        </pc:spChg>
        <pc:picChg chg="mod">
          <ac:chgData name="Capistran, Athziry (Student)" userId="06c77e13-cea5-4641-83d6-af20a0a0e596" providerId="ADAL" clId="{08251EB9-A288-6249-BDEC-7D106D782644}" dt="2024-02-10T23:10:42.245" v="278" actId="167"/>
          <ac:picMkLst>
            <pc:docMk/>
            <pc:sldMk cId="580537520" sldId="290"/>
            <ac:picMk id="20" creationId="{FAA92635-5580-C1B6-35AA-3CAA7DDD6507}"/>
          </ac:picMkLst>
        </pc:picChg>
      </pc:sldChg>
      <pc:sldChg chg="addSp delSp modSp add mod setBg">
        <pc:chgData name="Capistran, Athziry (Student)" userId="06c77e13-cea5-4641-83d6-af20a0a0e596" providerId="ADAL" clId="{08251EB9-A288-6249-BDEC-7D106D782644}" dt="2024-02-11T05:15:29.883" v="5504" actId="14100"/>
        <pc:sldMkLst>
          <pc:docMk/>
          <pc:sldMk cId="1441613116" sldId="291"/>
        </pc:sldMkLst>
        <pc:spChg chg="del mod">
          <ac:chgData name="Capistran, Athziry (Student)" userId="06c77e13-cea5-4641-83d6-af20a0a0e596" providerId="ADAL" clId="{08251EB9-A288-6249-BDEC-7D106D782644}" dt="2024-02-10T23:05:08.023" v="230" actId="478"/>
          <ac:spMkLst>
            <pc:docMk/>
            <pc:sldMk cId="1441613116" sldId="291"/>
            <ac:spMk id="2" creationId="{4020C5B0-232D-BB97-A4BF-2E8BDD4A7041}"/>
          </ac:spMkLst>
        </pc:spChg>
        <pc:spChg chg="add mod">
          <ac:chgData name="Capistran, Athziry (Student)" userId="06c77e13-cea5-4641-83d6-af20a0a0e596" providerId="ADAL" clId="{08251EB9-A288-6249-BDEC-7D106D782644}" dt="2024-02-10T23:52:30.360" v="1240" actId="1076"/>
          <ac:spMkLst>
            <pc:docMk/>
            <pc:sldMk cId="1441613116" sldId="291"/>
            <ac:spMk id="3" creationId="{E74897AE-BDAE-13D2-DEE3-B4A275B748E1}"/>
          </ac:spMkLst>
        </pc:spChg>
        <pc:spChg chg="mod">
          <ac:chgData name="Capistran, Athziry (Student)" userId="06c77e13-cea5-4641-83d6-af20a0a0e596" providerId="ADAL" clId="{08251EB9-A288-6249-BDEC-7D106D782644}" dt="2024-02-10T23:08:55.061" v="264" actId="207"/>
          <ac:spMkLst>
            <pc:docMk/>
            <pc:sldMk cId="1441613116" sldId="291"/>
            <ac:spMk id="4" creationId="{B4263DEC-E7F9-670D-E228-3985779EBD2A}"/>
          </ac:spMkLst>
        </pc:spChg>
        <pc:spChg chg="mod">
          <ac:chgData name="Capistran, Athziry (Student)" userId="06c77e13-cea5-4641-83d6-af20a0a0e596" providerId="ADAL" clId="{08251EB9-A288-6249-BDEC-7D106D782644}" dt="2024-02-10T23:03:15.674" v="199" actId="207"/>
          <ac:spMkLst>
            <pc:docMk/>
            <pc:sldMk cId="1441613116" sldId="291"/>
            <ac:spMk id="5" creationId="{0D6C6779-7FC1-FFE3-031E-962696941336}"/>
          </ac:spMkLst>
        </pc:spChg>
        <pc:spChg chg="mod">
          <ac:chgData name="Capistran, Athziry (Student)" userId="06c77e13-cea5-4641-83d6-af20a0a0e596" providerId="ADAL" clId="{08251EB9-A288-6249-BDEC-7D106D782644}" dt="2024-02-10T23:03:15.674" v="199" actId="207"/>
          <ac:spMkLst>
            <pc:docMk/>
            <pc:sldMk cId="1441613116" sldId="291"/>
            <ac:spMk id="6" creationId="{74B26EA3-929C-078C-0381-677A707AB5EC}"/>
          </ac:spMkLst>
        </pc:spChg>
        <pc:spChg chg="mod">
          <ac:chgData name="Capistran, Athziry (Student)" userId="06c77e13-cea5-4641-83d6-af20a0a0e596" providerId="ADAL" clId="{08251EB9-A288-6249-BDEC-7D106D782644}" dt="2024-02-10T23:04:24.758" v="213" actId="207"/>
          <ac:spMkLst>
            <pc:docMk/>
            <pc:sldMk cId="1441613116" sldId="291"/>
            <ac:spMk id="13" creationId="{61B99171-49ED-5425-7AEC-31C370DE3C2E}"/>
          </ac:spMkLst>
        </pc:spChg>
        <pc:spChg chg="mod">
          <ac:chgData name="Capistran, Athziry (Student)" userId="06c77e13-cea5-4641-83d6-af20a0a0e596" providerId="ADAL" clId="{08251EB9-A288-6249-BDEC-7D106D782644}" dt="2024-02-10T23:04:24.758" v="213" actId="207"/>
          <ac:spMkLst>
            <pc:docMk/>
            <pc:sldMk cId="1441613116" sldId="291"/>
            <ac:spMk id="14" creationId="{0E7F6763-BB69-1BBC-DDC6-7C4B132FA5F5}"/>
          </ac:spMkLst>
        </pc:spChg>
        <pc:spChg chg="mod">
          <ac:chgData name="Capistran, Athziry (Student)" userId="06c77e13-cea5-4641-83d6-af20a0a0e596" providerId="ADAL" clId="{08251EB9-A288-6249-BDEC-7D106D782644}" dt="2024-02-10T23:03:15.674" v="199" actId="207"/>
          <ac:spMkLst>
            <pc:docMk/>
            <pc:sldMk cId="1441613116" sldId="291"/>
            <ac:spMk id="16" creationId="{9F73A08C-2B4B-D9F7-E43D-369B389DF1C4}"/>
          </ac:spMkLst>
        </pc:spChg>
        <pc:spChg chg="mod">
          <ac:chgData name="Capistran, Athziry (Student)" userId="06c77e13-cea5-4641-83d6-af20a0a0e596" providerId="ADAL" clId="{08251EB9-A288-6249-BDEC-7D106D782644}" dt="2024-02-10T23:03:15.674" v="199" actId="207"/>
          <ac:spMkLst>
            <pc:docMk/>
            <pc:sldMk cId="1441613116" sldId="291"/>
            <ac:spMk id="17" creationId="{08C3D71E-FD63-939A-9083-A258B6535C02}"/>
          </ac:spMkLst>
        </pc:spChg>
        <pc:spChg chg="mod">
          <ac:chgData name="Capistran, Athziry (Student)" userId="06c77e13-cea5-4641-83d6-af20a0a0e596" providerId="ADAL" clId="{08251EB9-A288-6249-BDEC-7D106D782644}" dt="2024-02-10T23:03:15.674" v="199" actId="207"/>
          <ac:spMkLst>
            <pc:docMk/>
            <pc:sldMk cId="1441613116" sldId="291"/>
            <ac:spMk id="18" creationId="{39CB3438-F2E5-716A-9C11-F379055B0C9B}"/>
          </ac:spMkLst>
        </pc:spChg>
        <pc:spChg chg="mod">
          <ac:chgData name="Capistran, Athziry (Student)" userId="06c77e13-cea5-4641-83d6-af20a0a0e596" providerId="ADAL" clId="{08251EB9-A288-6249-BDEC-7D106D782644}" dt="2024-02-10T23:03:15.674" v="199" actId="207"/>
          <ac:spMkLst>
            <pc:docMk/>
            <pc:sldMk cId="1441613116" sldId="291"/>
            <ac:spMk id="19" creationId="{9A692D9D-C09F-2C92-44D1-7209AD1B4501}"/>
          </ac:spMkLst>
        </pc:spChg>
        <pc:spChg chg="mod">
          <ac:chgData name="Capistran, Athziry (Student)" userId="06c77e13-cea5-4641-83d6-af20a0a0e596" providerId="ADAL" clId="{08251EB9-A288-6249-BDEC-7D106D782644}" dt="2024-02-10T23:03:15.674" v="199" actId="207"/>
          <ac:spMkLst>
            <pc:docMk/>
            <pc:sldMk cId="1441613116" sldId="291"/>
            <ac:spMk id="25" creationId="{7363011D-8828-6C00-CD2D-3868EBF596EB}"/>
          </ac:spMkLst>
        </pc:spChg>
        <pc:spChg chg="mod">
          <ac:chgData name="Capistran, Athziry (Student)" userId="06c77e13-cea5-4641-83d6-af20a0a0e596" providerId="ADAL" clId="{08251EB9-A288-6249-BDEC-7D106D782644}" dt="2024-02-11T05:15:29.883" v="5504" actId="14100"/>
          <ac:spMkLst>
            <pc:docMk/>
            <pc:sldMk cId="1441613116" sldId="291"/>
            <ac:spMk id="26" creationId="{D80AE476-BC88-AFB4-DF06-AB4FED65A018}"/>
          </ac:spMkLst>
        </pc:spChg>
        <pc:picChg chg="del mod">
          <ac:chgData name="Capistran, Athziry (Student)" userId="06c77e13-cea5-4641-83d6-af20a0a0e596" providerId="ADAL" clId="{08251EB9-A288-6249-BDEC-7D106D782644}" dt="2024-02-10T23:36:46.168" v="1075" actId="478"/>
          <ac:picMkLst>
            <pc:docMk/>
            <pc:sldMk cId="1441613116" sldId="291"/>
            <ac:picMk id="20" creationId="{070526A6-8E40-5E29-BA9E-296B3DB84262}"/>
          </ac:picMkLst>
        </pc:picChg>
      </pc:sldChg>
      <pc:sldChg chg="addSp delSp modSp add mod setBg">
        <pc:chgData name="Capistran, Athziry (Student)" userId="06c77e13-cea5-4641-83d6-af20a0a0e596" providerId="ADAL" clId="{08251EB9-A288-6249-BDEC-7D106D782644}" dt="2024-02-11T05:15:36.016" v="5506" actId="14100"/>
        <pc:sldMkLst>
          <pc:docMk/>
          <pc:sldMk cId="3505337978" sldId="292"/>
        </pc:sldMkLst>
        <pc:spChg chg="del">
          <ac:chgData name="Capistran, Athziry (Student)" userId="06c77e13-cea5-4641-83d6-af20a0a0e596" providerId="ADAL" clId="{08251EB9-A288-6249-BDEC-7D106D782644}" dt="2024-02-10T23:05:02.052" v="227" actId="478"/>
          <ac:spMkLst>
            <pc:docMk/>
            <pc:sldMk cId="3505337978" sldId="292"/>
            <ac:spMk id="2" creationId="{110B4673-C0E9-2084-D0DA-682D95E67A5E}"/>
          </ac:spMkLst>
        </pc:spChg>
        <pc:spChg chg="add mod">
          <ac:chgData name="Capistran, Athziry (Student)" userId="06c77e13-cea5-4641-83d6-af20a0a0e596" providerId="ADAL" clId="{08251EB9-A288-6249-BDEC-7D106D782644}" dt="2024-02-10T23:52:38.317" v="1241" actId="1076"/>
          <ac:spMkLst>
            <pc:docMk/>
            <pc:sldMk cId="3505337978" sldId="292"/>
            <ac:spMk id="3" creationId="{2E70ED86-998C-6AE5-9141-68A57096ADA7}"/>
          </ac:spMkLst>
        </pc:spChg>
        <pc:spChg chg="mod">
          <ac:chgData name="Capistran, Athziry (Student)" userId="06c77e13-cea5-4641-83d6-af20a0a0e596" providerId="ADAL" clId="{08251EB9-A288-6249-BDEC-7D106D782644}" dt="2024-02-10T23:09:06.151" v="266" actId="207"/>
          <ac:spMkLst>
            <pc:docMk/>
            <pc:sldMk cId="3505337978" sldId="292"/>
            <ac:spMk id="4" creationId="{1567D9C4-2F7D-02D4-70EA-D518977B31B6}"/>
          </ac:spMkLst>
        </pc:spChg>
        <pc:spChg chg="mod">
          <ac:chgData name="Capistran, Athziry (Student)" userId="06c77e13-cea5-4641-83d6-af20a0a0e596" providerId="ADAL" clId="{08251EB9-A288-6249-BDEC-7D106D782644}" dt="2024-02-10T23:05:43.559" v="242" actId="207"/>
          <ac:spMkLst>
            <pc:docMk/>
            <pc:sldMk cId="3505337978" sldId="292"/>
            <ac:spMk id="16" creationId="{876A2FA5-8D6C-6099-18F8-E4312C4AD911}"/>
          </ac:spMkLst>
        </pc:spChg>
        <pc:spChg chg="mod">
          <ac:chgData name="Capistran, Athziry (Student)" userId="06c77e13-cea5-4641-83d6-af20a0a0e596" providerId="ADAL" clId="{08251EB9-A288-6249-BDEC-7D106D782644}" dt="2024-02-10T23:05:43.559" v="242" actId="207"/>
          <ac:spMkLst>
            <pc:docMk/>
            <pc:sldMk cId="3505337978" sldId="292"/>
            <ac:spMk id="17" creationId="{72ECD262-A523-A7FB-0535-4C923A5BDAB5}"/>
          </ac:spMkLst>
        </pc:spChg>
        <pc:spChg chg="mod">
          <ac:chgData name="Capistran, Athziry (Student)" userId="06c77e13-cea5-4641-83d6-af20a0a0e596" providerId="ADAL" clId="{08251EB9-A288-6249-BDEC-7D106D782644}" dt="2024-02-11T05:15:36.016" v="5506" actId="14100"/>
          <ac:spMkLst>
            <pc:docMk/>
            <pc:sldMk cId="3505337978" sldId="292"/>
            <ac:spMk id="26" creationId="{81B25EE3-DFFE-2D93-3E7F-9D98E83C000C}"/>
          </ac:spMkLst>
        </pc:spChg>
        <pc:picChg chg="del mod">
          <ac:chgData name="Capistran, Athziry (Student)" userId="06c77e13-cea5-4641-83d6-af20a0a0e596" providerId="ADAL" clId="{08251EB9-A288-6249-BDEC-7D106D782644}" dt="2024-02-10T23:36:59.158" v="1079" actId="478"/>
          <ac:picMkLst>
            <pc:docMk/>
            <pc:sldMk cId="3505337978" sldId="292"/>
            <ac:picMk id="20" creationId="{EBEF786D-7EE0-1FFD-7FFA-3AAA09744B9E}"/>
          </ac:picMkLst>
        </pc:picChg>
      </pc:sldChg>
      <pc:sldChg chg="addSp delSp modSp add mod setBg">
        <pc:chgData name="Capistran, Athziry (Student)" userId="06c77e13-cea5-4641-83d6-af20a0a0e596" providerId="ADAL" clId="{08251EB9-A288-6249-BDEC-7D106D782644}" dt="2024-02-11T05:15:43.032" v="5508" actId="14100"/>
        <pc:sldMkLst>
          <pc:docMk/>
          <pc:sldMk cId="602127567" sldId="293"/>
        </pc:sldMkLst>
        <pc:spChg chg="del">
          <ac:chgData name="Capistran, Athziry (Student)" userId="06c77e13-cea5-4641-83d6-af20a0a0e596" providerId="ADAL" clId="{08251EB9-A288-6249-BDEC-7D106D782644}" dt="2024-02-10T23:05:11.623" v="232" actId="478"/>
          <ac:spMkLst>
            <pc:docMk/>
            <pc:sldMk cId="602127567" sldId="293"/>
            <ac:spMk id="2" creationId="{A4156504-0A63-EC41-EF83-EBDE55DAE6F8}"/>
          </ac:spMkLst>
        </pc:spChg>
        <pc:spChg chg="add mod">
          <ac:chgData name="Capistran, Athziry (Student)" userId="06c77e13-cea5-4641-83d6-af20a0a0e596" providerId="ADAL" clId="{08251EB9-A288-6249-BDEC-7D106D782644}" dt="2024-02-10T23:52:45.982" v="1242" actId="1076"/>
          <ac:spMkLst>
            <pc:docMk/>
            <pc:sldMk cId="602127567" sldId="293"/>
            <ac:spMk id="3" creationId="{579103F7-1A43-ACB4-D821-097D5A11457F}"/>
          </ac:spMkLst>
        </pc:spChg>
        <pc:spChg chg="mod">
          <ac:chgData name="Capistran, Athziry (Student)" userId="06c77e13-cea5-4641-83d6-af20a0a0e596" providerId="ADAL" clId="{08251EB9-A288-6249-BDEC-7D106D782644}" dt="2024-02-10T23:09:36.472" v="268" actId="207"/>
          <ac:spMkLst>
            <pc:docMk/>
            <pc:sldMk cId="602127567" sldId="293"/>
            <ac:spMk id="4" creationId="{7703D184-97A9-F69D-8134-ADBE2388D3F5}"/>
          </ac:spMkLst>
        </pc:spChg>
        <pc:spChg chg="mod">
          <ac:chgData name="Capistran, Athziry (Student)" userId="06c77e13-cea5-4641-83d6-af20a0a0e596" providerId="ADAL" clId="{08251EB9-A288-6249-BDEC-7D106D782644}" dt="2024-02-10T23:06:05.732" v="247" actId="207"/>
          <ac:spMkLst>
            <pc:docMk/>
            <pc:sldMk cId="602127567" sldId="293"/>
            <ac:spMk id="18" creationId="{6764237E-E041-3881-627A-C9804906B81A}"/>
          </ac:spMkLst>
        </pc:spChg>
        <pc:spChg chg="mod">
          <ac:chgData name="Capistran, Athziry (Student)" userId="06c77e13-cea5-4641-83d6-af20a0a0e596" providerId="ADAL" clId="{08251EB9-A288-6249-BDEC-7D106D782644}" dt="2024-02-10T23:06:05.732" v="247" actId="207"/>
          <ac:spMkLst>
            <pc:docMk/>
            <pc:sldMk cId="602127567" sldId="293"/>
            <ac:spMk id="19" creationId="{E1B84967-EE50-67DC-2239-9D304047F0AB}"/>
          </ac:spMkLst>
        </pc:spChg>
        <pc:spChg chg="mod">
          <ac:chgData name="Capistran, Athziry (Student)" userId="06c77e13-cea5-4641-83d6-af20a0a0e596" providerId="ADAL" clId="{08251EB9-A288-6249-BDEC-7D106D782644}" dt="2024-02-11T05:15:43.032" v="5508" actId="14100"/>
          <ac:spMkLst>
            <pc:docMk/>
            <pc:sldMk cId="602127567" sldId="293"/>
            <ac:spMk id="26" creationId="{24714093-959D-B3C8-E093-8536B4D13D93}"/>
          </ac:spMkLst>
        </pc:spChg>
        <pc:picChg chg="del mod">
          <ac:chgData name="Capistran, Athziry (Student)" userId="06c77e13-cea5-4641-83d6-af20a0a0e596" providerId="ADAL" clId="{08251EB9-A288-6249-BDEC-7D106D782644}" dt="2024-02-10T23:37:07.851" v="1080" actId="478"/>
          <ac:picMkLst>
            <pc:docMk/>
            <pc:sldMk cId="602127567" sldId="293"/>
            <ac:picMk id="20" creationId="{954F19AD-0523-1ADD-4B13-92B71D3475B9}"/>
          </ac:picMkLst>
        </pc:picChg>
      </pc:sldChg>
      <pc:sldChg chg="addSp delSp modSp add del mod">
        <pc:chgData name="Capistran, Athziry (Student)" userId="06c77e13-cea5-4641-83d6-af20a0a0e596" providerId="ADAL" clId="{08251EB9-A288-6249-BDEC-7D106D782644}" dt="2024-02-10T23:06:14.813" v="248" actId="2696"/>
        <pc:sldMkLst>
          <pc:docMk/>
          <pc:sldMk cId="4248306244" sldId="294"/>
        </pc:sldMkLst>
        <pc:spChg chg="del">
          <ac:chgData name="Capistran, Athziry (Student)" userId="06c77e13-cea5-4641-83d6-af20a0a0e596" providerId="ADAL" clId="{08251EB9-A288-6249-BDEC-7D106D782644}" dt="2024-02-10T23:05:15.565" v="234" actId="478"/>
          <ac:spMkLst>
            <pc:docMk/>
            <pc:sldMk cId="4248306244" sldId="294"/>
            <ac:spMk id="2" creationId="{4B2817A5-C4E0-EEA4-5DCF-169786B99F6C}"/>
          </ac:spMkLst>
        </pc:spChg>
        <pc:spChg chg="add mod">
          <ac:chgData name="Capistran, Athziry (Student)" userId="06c77e13-cea5-4641-83d6-af20a0a0e596" providerId="ADAL" clId="{08251EB9-A288-6249-BDEC-7D106D782644}" dt="2024-02-10T23:05:15.919" v="235"/>
          <ac:spMkLst>
            <pc:docMk/>
            <pc:sldMk cId="4248306244" sldId="294"/>
            <ac:spMk id="3" creationId="{67E603BC-BEF8-58D6-C5D5-A095801087B9}"/>
          </ac:spMkLst>
        </pc:spChg>
      </pc:sldChg>
      <pc:sldChg chg="addSp delSp modSp add del mod ord">
        <pc:chgData name="Capistran, Athziry (Student)" userId="06c77e13-cea5-4641-83d6-af20a0a0e596" providerId="ADAL" clId="{08251EB9-A288-6249-BDEC-7D106D782644}" dt="2024-02-10T23:36:44.365" v="1074" actId="2696"/>
        <pc:sldMkLst>
          <pc:docMk/>
          <pc:sldMk cId="558992845" sldId="295"/>
        </pc:sldMkLst>
        <pc:spChg chg="del">
          <ac:chgData name="Capistran, Athziry (Student)" userId="06c77e13-cea5-4641-83d6-af20a0a0e596" providerId="ADAL" clId="{08251EB9-A288-6249-BDEC-7D106D782644}" dt="2024-02-10T23:04:58.619" v="225" actId="478"/>
          <ac:spMkLst>
            <pc:docMk/>
            <pc:sldMk cId="558992845" sldId="295"/>
            <ac:spMk id="2" creationId="{39F6805C-A2D0-73BF-E354-A67A314F9C0F}"/>
          </ac:spMkLst>
        </pc:spChg>
        <pc:spChg chg="add mod">
          <ac:chgData name="Capistran, Athziry (Student)" userId="06c77e13-cea5-4641-83d6-af20a0a0e596" providerId="ADAL" clId="{08251EB9-A288-6249-BDEC-7D106D782644}" dt="2024-02-10T23:04:55.696" v="224" actId="1036"/>
          <ac:spMkLst>
            <pc:docMk/>
            <pc:sldMk cId="558992845" sldId="295"/>
            <ac:spMk id="3" creationId="{04BE0908-A5E0-1586-4588-76B4144B26FE}"/>
          </ac:spMkLst>
        </pc:spChg>
        <pc:spChg chg="mod">
          <ac:chgData name="Capistran, Athziry (Student)" userId="06c77e13-cea5-4641-83d6-af20a0a0e596" providerId="ADAL" clId="{08251EB9-A288-6249-BDEC-7D106D782644}" dt="2024-02-10T23:08:40.811" v="262" actId="207"/>
          <ac:spMkLst>
            <pc:docMk/>
            <pc:sldMk cId="558992845" sldId="295"/>
            <ac:spMk id="4" creationId="{34EE7DF2-1A11-8F15-8A4C-CA194B742F70}"/>
          </ac:spMkLst>
        </pc:spChg>
        <pc:spChg chg="mod">
          <ac:chgData name="Capistran, Athziry (Student)" userId="06c77e13-cea5-4641-83d6-af20a0a0e596" providerId="ADAL" clId="{08251EB9-A288-6249-BDEC-7D106D782644}" dt="2024-02-10T23:03:53.217" v="207" actId="207"/>
          <ac:spMkLst>
            <pc:docMk/>
            <pc:sldMk cId="558992845" sldId="295"/>
            <ac:spMk id="5" creationId="{03C5700E-6EB7-D6D1-180B-E1D424598575}"/>
          </ac:spMkLst>
        </pc:spChg>
        <pc:spChg chg="mod">
          <ac:chgData name="Capistran, Athziry (Student)" userId="06c77e13-cea5-4641-83d6-af20a0a0e596" providerId="ADAL" clId="{08251EB9-A288-6249-BDEC-7D106D782644}" dt="2024-02-10T23:03:53.217" v="207" actId="207"/>
          <ac:spMkLst>
            <pc:docMk/>
            <pc:sldMk cId="558992845" sldId="295"/>
            <ac:spMk id="6" creationId="{CFA98159-13B1-CFD9-2E34-636036164D30}"/>
          </ac:spMkLst>
        </pc:spChg>
        <pc:spChg chg="add mod">
          <ac:chgData name="Capistran, Athziry (Student)" userId="06c77e13-cea5-4641-83d6-af20a0a0e596" providerId="ADAL" clId="{08251EB9-A288-6249-BDEC-7D106D782644}" dt="2024-02-10T23:04:59.099" v="226"/>
          <ac:spMkLst>
            <pc:docMk/>
            <pc:sldMk cId="558992845" sldId="295"/>
            <ac:spMk id="8" creationId="{1F7F4B5F-B34B-F720-BC9F-06C3D944595B}"/>
          </ac:spMkLst>
        </pc:spChg>
        <pc:spChg chg="mod">
          <ac:chgData name="Capistran, Athziry (Student)" userId="06c77e13-cea5-4641-83d6-af20a0a0e596" providerId="ADAL" clId="{08251EB9-A288-6249-BDEC-7D106D782644}" dt="2024-02-10T23:36:14.783" v="1068" actId="113"/>
          <ac:spMkLst>
            <pc:docMk/>
            <pc:sldMk cId="558992845" sldId="295"/>
            <ac:spMk id="26" creationId="{926D10E5-6CD3-E21F-4BEA-99A84EA60257}"/>
          </ac:spMkLst>
        </pc:spChg>
        <pc:picChg chg="mod">
          <ac:chgData name="Capistran, Athziry (Student)" userId="06c77e13-cea5-4641-83d6-af20a0a0e596" providerId="ADAL" clId="{08251EB9-A288-6249-BDEC-7D106D782644}" dt="2024-02-10T23:03:49.672" v="206" actId="167"/>
          <ac:picMkLst>
            <pc:docMk/>
            <pc:sldMk cId="558992845" sldId="295"/>
            <ac:picMk id="20" creationId="{067CD832-13A6-80C7-BAAA-3E2708E5A6ED}"/>
          </ac:picMkLst>
        </pc:picChg>
      </pc:sldChg>
      <pc:sldChg chg="add del">
        <pc:chgData name="Capistran, Athziry (Student)" userId="06c77e13-cea5-4641-83d6-af20a0a0e596" providerId="ADAL" clId="{08251EB9-A288-6249-BDEC-7D106D782644}" dt="2024-02-10T23:45:33.331" v="1092"/>
        <pc:sldMkLst>
          <pc:docMk/>
          <pc:sldMk cId="700015490" sldId="295"/>
        </pc:sldMkLst>
      </pc:sldChg>
      <pc:sldChg chg="delSp modSp add mod setBg">
        <pc:chgData name="Capistran, Athziry (Student)" userId="06c77e13-cea5-4641-83d6-af20a0a0e596" providerId="ADAL" clId="{08251EB9-A288-6249-BDEC-7D106D782644}" dt="2024-02-11T05:15:16.899" v="5497" actId="14100"/>
        <pc:sldMkLst>
          <pc:docMk/>
          <pc:sldMk cId="3015194073" sldId="296"/>
        </pc:sldMkLst>
        <pc:spChg chg="mod">
          <ac:chgData name="Capistran, Athziry (Student)" userId="06c77e13-cea5-4641-83d6-af20a0a0e596" providerId="ADAL" clId="{08251EB9-A288-6249-BDEC-7D106D782644}" dt="2024-02-10T23:52:08.811" v="1238" actId="1076"/>
          <ac:spMkLst>
            <pc:docMk/>
            <pc:sldMk cId="3015194073" sldId="296"/>
            <ac:spMk id="2" creationId="{EDCC23C1-C531-36E5-ADC9-A70513D450D4}"/>
          </ac:spMkLst>
        </pc:spChg>
        <pc:spChg chg="mod">
          <ac:chgData name="Capistran, Athziry (Student)" userId="06c77e13-cea5-4641-83d6-af20a0a0e596" providerId="ADAL" clId="{08251EB9-A288-6249-BDEC-7D106D782644}" dt="2024-02-11T05:15:16.899" v="5497" actId="14100"/>
          <ac:spMkLst>
            <pc:docMk/>
            <pc:sldMk cId="3015194073" sldId="296"/>
            <ac:spMk id="26" creationId="{93D990F2-B0D6-AFAB-DA8D-DC0CEB701C8B}"/>
          </ac:spMkLst>
        </pc:spChg>
        <pc:picChg chg="del">
          <ac:chgData name="Capistran, Athziry (Student)" userId="06c77e13-cea5-4641-83d6-af20a0a0e596" providerId="ADAL" clId="{08251EB9-A288-6249-BDEC-7D106D782644}" dt="2024-02-10T23:32:27.678" v="1028" actId="478"/>
          <ac:picMkLst>
            <pc:docMk/>
            <pc:sldMk cId="3015194073" sldId="296"/>
            <ac:picMk id="20" creationId="{5EA976D5-88F2-EAE4-3051-5FEC33857BF9}"/>
          </ac:picMkLst>
        </pc:picChg>
      </pc:sldChg>
      <pc:sldChg chg="delSp modSp add mod ord setBg">
        <pc:chgData name="Capistran, Athziry (Student)" userId="06c77e13-cea5-4641-83d6-af20a0a0e596" providerId="ADAL" clId="{08251EB9-A288-6249-BDEC-7D106D782644}" dt="2024-02-11T05:15:22.799" v="5499" actId="14100"/>
        <pc:sldMkLst>
          <pc:docMk/>
          <pc:sldMk cId="898864475" sldId="297"/>
        </pc:sldMkLst>
        <pc:spChg chg="mod">
          <ac:chgData name="Capistran, Athziry (Student)" userId="06c77e13-cea5-4641-83d6-af20a0a0e596" providerId="ADAL" clId="{08251EB9-A288-6249-BDEC-7D106D782644}" dt="2024-02-10T23:52:16.810" v="1239" actId="1076"/>
          <ac:spMkLst>
            <pc:docMk/>
            <pc:sldMk cId="898864475" sldId="297"/>
            <ac:spMk id="8" creationId="{CC9E5339-B4D1-D4C4-B4D0-DB8FECA4B973}"/>
          </ac:spMkLst>
        </pc:spChg>
        <pc:spChg chg="mod">
          <ac:chgData name="Capistran, Athziry (Student)" userId="06c77e13-cea5-4641-83d6-af20a0a0e596" providerId="ADAL" clId="{08251EB9-A288-6249-BDEC-7D106D782644}" dt="2024-02-11T05:15:22.799" v="5499" actId="14100"/>
          <ac:spMkLst>
            <pc:docMk/>
            <pc:sldMk cId="898864475" sldId="297"/>
            <ac:spMk id="26" creationId="{083E579E-42FC-2092-3408-681EDA86EB5C}"/>
          </ac:spMkLst>
        </pc:spChg>
        <pc:picChg chg="del">
          <ac:chgData name="Capistran, Athziry (Student)" userId="06c77e13-cea5-4641-83d6-af20a0a0e596" providerId="ADAL" clId="{08251EB9-A288-6249-BDEC-7D106D782644}" dt="2024-02-10T23:33:02.908" v="1061" actId="478"/>
          <ac:picMkLst>
            <pc:docMk/>
            <pc:sldMk cId="898864475" sldId="297"/>
            <ac:picMk id="20" creationId="{D039ADFB-71A4-E21A-11A3-9D4B1EFE0B76}"/>
          </ac:picMkLst>
        </pc:picChg>
      </pc:sldChg>
      <pc:sldChg chg="addSp delSp modSp mod modTransition">
        <pc:chgData name="Capistran, Athziry (Student)" userId="06c77e13-cea5-4641-83d6-af20a0a0e596" providerId="ADAL" clId="{08251EB9-A288-6249-BDEC-7D106D782644}" dt="2024-02-11T21:07:24.540" v="5642" actId="164"/>
        <pc:sldMkLst>
          <pc:docMk/>
          <pc:sldMk cId="291772582" sldId="298"/>
        </pc:sldMkLst>
        <pc:spChg chg="mod">
          <ac:chgData name="Capistran, Athziry (Student)" userId="06c77e13-cea5-4641-83d6-af20a0a0e596" providerId="ADAL" clId="{08251EB9-A288-6249-BDEC-7D106D782644}" dt="2024-02-11T02:02:33.987" v="2775" actId="164"/>
          <ac:spMkLst>
            <pc:docMk/>
            <pc:sldMk cId="291772582" sldId="298"/>
            <ac:spMk id="2" creationId="{C647418C-43A7-5C42-2196-B5BD8EBAC6F9}"/>
          </ac:spMkLst>
        </pc:spChg>
        <pc:spChg chg="del">
          <ac:chgData name="Capistran, Athziry (Student)" userId="06c77e13-cea5-4641-83d6-af20a0a0e596" providerId="ADAL" clId="{08251EB9-A288-6249-BDEC-7D106D782644}" dt="2024-02-11T02:02:15.839" v="2773" actId="478"/>
          <ac:spMkLst>
            <pc:docMk/>
            <pc:sldMk cId="291772582" sldId="298"/>
            <ac:spMk id="4" creationId="{6A84580F-48C3-49AE-9898-AA031A7D1B51}"/>
          </ac:spMkLst>
        </pc:spChg>
        <pc:spChg chg="del">
          <ac:chgData name="Capistran, Athziry (Student)" userId="06c77e13-cea5-4641-83d6-af20a0a0e596" providerId="ADAL" clId="{08251EB9-A288-6249-BDEC-7D106D782644}" dt="2024-02-11T02:00:56.069" v="2725" actId="478"/>
          <ac:spMkLst>
            <pc:docMk/>
            <pc:sldMk cId="291772582" sldId="298"/>
            <ac:spMk id="8" creationId="{ABF61E23-0C2D-5C6F-0449-4A88D742DCD3}"/>
          </ac:spMkLst>
        </pc:spChg>
        <pc:spChg chg="del">
          <ac:chgData name="Capistran, Athziry (Student)" userId="06c77e13-cea5-4641-83d6-af20a0a0e596" providerId="ADAL" clId="{08251EB9-A288-6249-BDEC-7D106D782644}" dt="2024-02-11T02:02:56.301" v="2780" actId="478"/>
          <ac:spMkLst>
            <pc:docMk/>
            <pc:sldMk cId="291772582" sldId="298"/>
            <ac:spMk id="9" creationId="{64DF9317-F640-ED93-9D55-6C82251436A6}"/>
          </ac:spMkLst>
        </pc:spChg>
        <pc:spChg chg="mod">
          <ac:chgData name="Capistran, Athziry (Student)" userId="06c77e13-cea5-4641-83d6-af20a0a0e596" providerId="ADAL" clId="{08251EB9-A288-6249-BDEC-7D106D782644}" dt="2024-02-11T02:02:33.987" v="2775" actId="164"/>
          <ac:spMkLst>
            <pc:docMk/>
            <pc:sldMk cId="291772582" sldId="298"/>
            <ac:spMk id="11" creationId="{1ED10AFC-F0EC-D4CA-27A3-C3D49A0EA153}"/>
          </ac:spMkLst>
        </pc:spChg>
        <pc:spChg chg="del mod">
          <ac:chgData name="Capistran, Athziry (Student)" userId="06c77e13-cea5-4641-83d6-af20a0a0e596" providerId="ADAL" clId="{08251EB9-A288-6249-BDEC-7D106D782644}" dt="2024-02-11T02:02:59.012" v="2782" actId="478"/>
          <ac:spMkLst>
            <pc:docMk/>
            <pc:sldMk cId="291772582" sldId="298"/>
            <ac:spMk id="12" creationId="{64D674ED-5291-AB75-DCDE-CC279D2DCA70}"/>
          </ac:spMkLst>
        </pc:spChg>
        <pc:spChg chg="add del mod">
          <ac:chgData name="Capistran, Athziry (Student)" userId="06c77e13-cea5-4641-83d6-af20a0a0e596" providerId="ADAL" clId="{08251EB9-A288-6249-BDEC-7D106D782644}" dt="2024-02-11T02:02:55.469" v="2779" actId="478"/>
          <ac:spMkLst>
            <pc:docMk/>
            <pc:sldMk cId="291772582" sldId="298"/>
            <ac:spMk id="15" creationId="{0091E575-AFB5-BBE6-AE70-613F4ADFB641}"/>
          </ac:spMkLst>
        </pc:spChg>
        <pc:spChg chg="del">
          <ac:chgData name="Capistran, Athziry (Student)" userId="06c77e13-cea5-4641-83d6-af20a0a0e596" providerId="ADAL" clId="{08251EB9-A288-6249-BDEC-7D106D782644}" dt="2024-02-11T02:01:45.681" v="2768" actId="478"/>
          <ac:spMkLst>
            <pc:docMk/>
            <pc:sldMk cId="291772582" sldId="298"/>
            <ac:spMk id="16" creationId="{34D69E9A-258B-94B9-5E21-CC58D87C4DBE}"/>
          </ac:spMkLst>
        </pc:spChg>
        <pc:spChg chg="add mod">
          <ac:chgData name="Capistran, Athziry (Student)" userId="06c77e13-cea5-4641-83d6-af20a0a0e596" providerId="ADAL" clId="{08251EB9-A288-6249-BDEC-7D106D782644}" dt="2024-02-11T16:09:58.689" v="5616" actId="164"/>
          <ac:spMkLst>
            <pc:docMk/>
            <pc:sldMk cId="291772582" sldId="298"/>
            <ac:spMk id="18" creationId="{F46DB236-A05B-7BC2-7B0F-80F3FBB57E75}"/>
          </ac:spMkLst>
        </pc:spChg>
        <pc:spChg chg="add mod">
          <ac:chgData name="Capistran, Athziry (Student)" userId="06c77e13-cea5-4641-83d6-af20a0a0e596" providerId="ADAL" clId="{08251EB9-A288-6249-BDEC-7D106D782644}" dt="2024-02-11T16:10:17.802" v="5619" actId="164"/>
          <ac:spMkLst>
            <pc:docMk/>
            <pc:sldMk cId="291772582" sldId="298"/>
            <ac:spMk id="19" creationId="{2D1FBB01-E2B7-9C2F-95A9-AFD2F94C8333}"/>
          </ac:spMkLst>
        </pc:spChg>
        <pc:spChg chg="mod">
          <ac:chgData name="Capistran, Athziry (Student)" userId="06c77e13-cea5-4641-83d6-af20a0a0e596" providerId="ADAL" clId="{08251EB9-A288-6249-BDEC-7D106D782644}" dt="2024-02-11T02:03:54.053" v="2789"/>
          <ac:spMkLst>
            <pc:docMk/>
            <pc:sldMk cId="291772582" sldId="298"/>
            <ac:spMk id="21" creationId="{C78F754B-CF07-06C5-2226-90B1E00D7ED7}"/>
          </ac:spMkLst>
        </pc:spChg>
        <pc:spChg chg="mod">
          <ac:chgData name="Capistran, Athziry (Student)" userId="06c77e13-cea5-4641-83d6-af20a0a0e596" providerId="ADAL" clId="{08251EB9-A288-6249-BDEC-7D106D782644}" dt="2024-02-11T02:03:54.053" v="2789"/>
          <ac:spMkLst>
            <pc:docMk/>
            <pc:sldMk cId="291772582" sldId="298"/>
            <ac:spMk id="22" creationId="{95966A82-800E-F0FD-4D1E-408E7AB12096}"/>
          </ac:spMkLst>
        </pc:spChg>
        <pc:spChg chg="add mod">
          <ac:chgData name="Capistran, Athziry (Student)" userId="06c77e13-cea5-4641-83d6-af20a0a0e596" providerId="ADAL" clId="{08251EB9-A288-6249-BDEC-7D106D782644}" dt="2024-02-11T16:10:12.108" v="5618" actId="164"/>
          <ac:spMkLst>
            <pc:docMk/>
            <pc:sldMk cId="291772582" sldId="298"/>
            <ac:spMk id="24" creationId="{2D41BC37-BD1D-6123-1B2C-3CD9F49D36CF}"/>
          </ac:spMkLst>
        </pc:spChg>
        <pc:spChg chg="add mod">
          <ac:chgData name="Capistran, Athziry (Student)" userId="06c77e13-cea5-4641-83d6-af20a0a0e596" providerId="ADAL" clId="{08251EB9-A288-6249-BDEC-7D106D782644}" dt="2024-02-11T16:10:17.802" v="5619" actId="164"/>
          <ac:spMkLst>
            <pc:docMk/>
            <pc:sldMk cId="291772582" sldId="298"/>
            <ac:spMk id="25" creationId="{85E84254-B19F-14BD-5107-057AF8C7AF24}"/>
          </ac:spMkLst>
        </pc:spChg>
        <pc:spChg chg="mod">
          <ac:chgData name="Capistran, Athziry (Student)" userId="06c77e13-cea5-4641-83d6-af20a0a0e596" providerId="ADAL" clId="{08251EB9-A288-6249-BDEC-7D106D782644}" dt="2024-02-11T02:07:51.036" v="2889"/>
          <ac:spMkLst>
            <pc:docMk/>
            <pc:sldMk cId="291772582" sldId="298"/>
            <ac:spMk id="27" creationId="{BADB68BC-A94E-5E50-0E27-E53D486D2922}"/>
          </ac:spMkLst>
        </pc:spChg>
        <pc:spChg chg="mod">
          <ac:chgData name="Capistran, Athziry (Student)" userId="06c77e13-cea5-4641-83d6-af20a0a0e596" providerId="ADAL" clId="{08251EB9-A288-6249-BDEC-7D106D782644}" dt="2024-02-11T02:07:51.036" v="2889"/>
          <ac:spMkLst>
            <pc:docMk/>
            <pc:sldMk cId="291772582" sldId="298"/>
            <ac:spMk id="28" creationId="{552B7A4C-6795-F5B5-4B75-7752CAD28CFA}"/>
          </ac:spMkLst>
        </pc:spChg>
        <pc:spChg chg="add del mod">
          <ac:chgData name="Capistran, Athziry (Student)" userId="06c77e13-cea5-4641-83d6-af20a0a0e596" providerId="ADAL" clId="{08251EB9-A288-6249-BDEC-7D106D782644}" dt="2024-02-11T02:07:56.089" v="2892" actId="478"/>
          <ac:spMkLst>
            <pc:docMk/>
            <pc:sldMk cId="291772582" sldId="298"/>
            <ac:spMk id="30" creationId="{1CC7366C-9718-498C-4964-57E720796777}"/>
          </ac:spMkLst>
        </pc:spChg>
        <pc:spChg chg="add del mod">
          <ac:chgData name="Capistran, Athziry (Student)" userId="06c77e13-cea5-4641-83d6-af20a0a0e596" providerId="ADAL" clId="{08251EB9-A288-6249-BDEC-7D106D782644}" dt="2024-02-11T02:14:27.042" v="2989" actId="478"/>
          <ac:spMkLst>
            <pc:docMk/>
            <pc:sldMk cId="291772582" sldId="298"/>
            <ac:spMk id="31" creationId="{B234D035-1284-0377-9978-217E22422656}"/>
          </ac:spMkLst>
        </pc:spChg>
        <pc:spChg chg="mod">
          <ac:chgData name="Capistran, Athziry (Student)" userId="06c77e13-cea5-4641-83d6-af20a0a0e596" providerId="ADAL" clId="{08251EB9-A288-6249-BDEC-7D106D782644}" dt="2024-02-11T02:22:14.578" v="3073"/>
          <ac:spMkLst>
            <pc:docMk/>
            <pc:sldMk cId="291772582" sldId="298"/>
            <ac:spMk id="33" creationId="{D25AA874-05E9-9D7A-216C-44B459A57CA1}"/>
          </ac:spMkLst>
        </pc:spChg>
        <pc:spChg chg="mod">
          <ac:chgData name="Capistran, Athziry (Student)" userId="06c77e13-cea5-4641-83d6-af20a0a0e596" providerId="ADAL" clId="{08251EB9-A288-6249-BDEC-7D106D782644}" dt="2024-02-11T02:22:14.578" v="3073"/>
          <ac:spMkLst>
            <pc:docMk/>
            <pc:sldMk cId="291772582" sldId="298"/>
            <ac:spMk id="35" creationId="{3296D9AC-327E-F573-8E00-3C02798B7305}"/>
          </ac:spMkLst>
        </pc:spChg>
        <pc:grpChg chg="add mod">
          <ac:chgData name="Capistran, Athziry (Student)" userId="06c77e13-cea5-4641-83d6-af20a0a0e596" providerId="ADAL" clId="{08251EB9-A288-6249-BDEC-7D106D782644}" dt="2024-02-11T16:10:12.108" v="5618" actId="164"/>
          <ac:grpSpMkLst>
            <pc:docMk/>
            <pc:sldMk cId="291772582" sldId="298"/>
            <ac:grpSpMk id="2" creationId="{466A94C3-02A7-05ED-7272-C345194A85A3}"/>
          </ac:grpSpMkLst>
        </pc:grpChg>
        <pc:grpChg chg="add mod">
          <ac:chgData name="Capistran, Athziry (Student)" userId="06c77e13-cea5-4641-83d6-af20a0a0e596" providerId="ADAL" clId="{08251EB9-A288-6249-BDEC-7D106D782644}" dt="2024-02-11T21:07:24.540" v="5642" actId="164"/>
          <ac:grpSpMkLst>
            <pc:docMk/>
            <pc:sldMk cId="291772582" sldId="298"/>
            <ac:grpSpMk id="5" creationId="{AD7C2710-89CE-F69B-4C42-8796E3B0634E}"/>
          </ac:grpSpMkLst>
        </pc:grpChg>
        <pc:grpChg chg="add mod">
          <ac:chgData name="Capistran, Athziry (Student)" userId="06c77e13-cea5-4641-83d6-af20a0a0e596" providerId="ADAL" clId="{08251EB9-A288-6249-BDEC-7D106D782644}" dt="2024-02-11T21:07:24.540" v="5642" actId="164"/>
          <ac:grpSpMkLst>
            <pc:docMk/>
            <pc:sldMk cId="291772582" sldId="298"/>
            <ac:grpSpMk id="8" creationId="{92EEF98E-E319-2343-A908-A8816D99A63D}"/>
          </ac:grpSpMkLst>
        </pc:grpChg>
        <pc:grpChg chg="add mod">
          <ac:chgData name="Capistran, Athziry (Student)" userId="06c77e13-cea5-4641-83d6-af20a0a0e596" providerId="ADAL" clId="{08251EB9-A288-6249-BDEC-7D106D782644}" dt="2024-02-11T21:07:24.540" v="5642" actId="164"/>
          <ac:grpSpMkLst>
            <pc:docMk/>
            <pc:sldMk cId="291772582" sldId="298"/>
            <ac:grpSpMk id="9" creationId="{83479A58-5FD3-BACF-22C8-719BAF11F91B}"/>
          </ac:grpSpMkLst>
        </pc:grpChg>
        <pc:grpChg chg="add del mod">
          <ac:chgData name="Capistran, Athziry (Student)" userId="06c77e13-cea5-4641-83d6-af20a0a0e596" providerId="ADAL" clId="{08251EB9-A288-6249-BDEC-7D106D782644}" dt="2024-02-11T02:22:29.881" v="3077" actId="478"/>
          <ac:grpSpMkLst>
            <pc:docMk/>
            <pc:sldMk cId="291772582" sldId="298"/>
            <ac:grpSpMk id="17" creationId="{A94B0B47-B54B-B880-D386-68E41DF5EE67}"/>
          </ac:grpSpMkLst>
        </pc:grpChg>
        <pc:grpChg chg="add del mod">
          <ac:chgData name="Capistran, Athziry (Student)" userId="06c77e13-cea5-4641-83d6-af20a0a0e596" providerId="ADAL" clId="{08251EB9-A288-6249-BDEC-7D106D782644}" dt="2024-02-11T02:04:45.550" v="2802" actId="478"/>
          <ac:grpSpMkLst>
            <pc:docMk/>
            <pc:sldMk cId="291772582" sldId="298"/>
            <ac:grpSpMk id="20" creationId="{63BE32F2-CB7E-0E73-DC6F-84CAF299B867}"/>
          </ac:grpSpMkLst>
        </pc:grpChg>
        <pc:grpChg chg="add del mod">
          <ac:chgData name="Capistran, Athziry (Student)" userId="06c77e13-cea5-4641-83d6-af20a0a0e596" providerId="ADAL" clId="{08251EB9-A288-6249-BDEC-7D106D782644}" dt="2024-02-11T02:08:20.605" v="2901" actId="478"/>
          <ac:grpSpMkLst>
            <pc:docMk/>
            <pc:sldMk cId="291772582" sldId="298"/>
            <ac:grpSpMk id="26" creationId="{95CADC71-8764-D3C4-4296-F1E912C97B81}"/>
          </ac:grpSpMkLst>
        </pc:grpChg>
        <pc:grpChg chg="add mod">
          <ac:chgData name="Capistran, Athziry (Student)" userId="06c77e13-cea5-4641-83d6-af20a0a0e596" providerId="ADAL" clId="{08251EB9-A288-6249-BDEC-7D106D782644}" dt="2024-02-11T02:29:46.594" v="3159" actId="164"/>
          <ac:grpSpMkLst>
            <pc:docMk/>
            <pc:sldMk cId="291772582" sldId="298"/>
            <ac:grpSpMk id="32" creationId="{D7F95438-5DE2-A67B-DD81-81D02B19EE37}"/>
          </ac:grpSpMkLst>
        </pc:grpChg>
        <pc:grpChg chg="add mod">
          <ac:chgData name="Capistran, Athziry (Student)" userId="06c77e13-cea5-4641-83d6-af20a0a0e596" providerId="ADAL" clId="{08251EB9-A288-6249-BDEC-7D106D782644}" dt="2024-02-11T21:07:24.540" v="5642" actId="164"/>
          <ac:grpSpMkLst>
            <pc:docMk/>
            <pc:sldMk cId="291772582" sldId="298"/>
            <ac:grpSpMk id="39" creationId="{D94BA257-CE48-254F-94FC-7A547E7D27F7}"/>
          </ac:grpSpMkLst>
        </pc:grpChg>
        <pc:picChg chg="mod modCrop">
          <ac:chgData name="Capistran, Athziry (Student)" userId="06c77e13-cea5-4641-83d6-af20a0a0e596" providerId="ADAL" clId="{08251EB9-A288-6249-BDEC-7D106D782644}" dt="2024-02-11T16:09:58.689" v="5616" actId="164"/>
          <ac:picMkLst>
            <pc:docMk/>
            <pc:sldMk cId="291772582" sldId="298"/>
            <ac:picMk id="4" creationId="{30D024AE-8E6F-E9C6-020C-4E4CDC87A9A4}"/>
          </ac:picMkLst>
        </pc:picChg>
        <pc:picChg chg="del mod modCrop">
          <ac:chgData name="Capistran, Athziry (Student)" userId="06c77e13-cea5-4641-83d6-af20a0a0e596" providerId="ADAL" clId="{08251EB9-A288-6249-BDEC-7D106D782644}" dt="2024-02-11T02:22:08.860" v="3072" actId="478"/>
          <ac:picMkLst>
            <pc:docMk/>
            <pc:sldMk cId="291772582" sldId="298"/>
            <ac:picMk id="5" creationId="{4AA453CB-FD11-8F2E-77C9-FE6CAF0B3820}"/>
          </ac:picMkLst>
        </pc:picChg>
        <pc:picChg chg="mod">
          <ac:chgData name="Capistran, Athziry (Student)" userId="06c77e13-cea5-4641-83d6-af20a0a0e596" providerId="ADAL" clId="{08251EB9-A288-6249-BDEC-7D106D782644}" dt="2024-02-11T02:14:22.910" v="2988" actId="166"/>
          <ac:picMkLst>
            <pc:docMk/>
            <pc:sldMk cId="291772582" sldId="298"/>
            <ac:picMk id="6" creationId="{9AD09209-DB82-E285-01BC-622B61DEE76F}"/>
          </ac:picMkLst>
        </pc:picChg>
        <pc:picChg chg="del mod modCrop">
          <ac:chgData name="Capistran, Athziry (Student)" userId="06c77e13-cea5-4641-83d6-af20a0a0e596" providerId="ADAL" clId="{08251EB9-A288-6249-BDEC-7D106D782644}" dt="2024-02-11T02:11:19.376" v="2947" actId="478"/>
          <ac:picMkLst>
            <pc:docMk/>
            <pc:sldMk cId="291772582" sldId="298"/>
            <ac:picMk id="10" creationId="{D0336CE6-B543-E810-D633-A7987D293AA9}"/>
          </ac:picMkLst>
        </pc:picChg>
        <pc:picChg chg="mod modCrop">
          <ac:chgData name="Capistran, Athziry (Student)" userId="06c77e13-cea5-4641-83d6-af20a0a0e596" providerId="ADAL" clId="{08251EB9-A288-6249-BDEC-7D106D782644}" dt="2024-02-11T16:10:17.802" v="5619" actId="164"/>
          <ac:picMkLst>
            <pc:docMk/>
            <pc:sldMk cId="291772582" sldId="298"/>
            <ac:picMk id="13" creationId="{F5D570D4-1C69-1ADD-5295-175AC9E92F3D}"/>
          </ac:picMkLst>
        </pc:picChg>
        <pc:picChg chg="mod modCrop">
          <ac:chgData name="Capistran, Athziry (Student)" userId="06c77e13-cea5-4641-83d6-af20a0a0e596" providerId="ADAL" clId="{08251EB9-A288-6249-BDEC-7D106D782644}" dt="2024-02-11T02:02:33.987" v="2775" actId="164"/>
          <ac:picMkLst>
            <pc:docMk/>
            <pc:sldMk cId="291772582" sldId="298"/>
            <ac:picMk id="14" creationId="{7B6F89D2-B295-54D7-DF4D-2055666F4D4F}"/>
          </ac:picMkLst>
        </pc:picChg>
        <pc:picChg chg="mod">
          <ac:chgData name="Capistran, Athziry (Student)" userId="06c77e13-cea5-4641-83d6-af20a0a0e596" providerId="ADAL" clId="{08251EB9-A288-6249-BDEC-7D106D782644}" dt="2024-02-11T02:03:54.053" v="2789"/>
          <ac:picMkLst>
            <pc:docMk/>
            <pc:sldMk cId="291772582" sldId="298"/>
            <ac:picMk id="23" creationId="{AB0A0591-D68E-4C63-CA50-465FEF5BC85D}"/>
          </ac:picMkLst>
        </pc:picChg>
        <pc:picChg chg="mod">
          <ac:chgData name="Capistran, Athziry (Student)" userId="06c77e13-cea5-4641-83d6-af20a0a0e596" providerId="ADAL" clId="{08251EB9-A288-6249-BDEC-7D106D782644}" dt="2024-02-11T02:07:51.036" v="2889"/>
          <ac:picMkLst>
            <pc:docMk/>
            <pc:sldMk cId="291772582" sldId="298"/>
            <ac:picMk id="29" creationId="{DAF34921-9CA1-3EC2-ED02-9DF680701BD2}"/>
          </ac:picMkLst>
        </pc:picChg>
        <pc:picChg chg="del mod modCrop">
          <ac:chgData name="Capistran, Athziry (Student)" userId="06c77e13-cea5-4641-83d6-af20a0a0e596" providerId="ADAL" clId="{08251EB9-A288-6249-BDEC-7D106D782644}" dt="2024-02-11T02:29:31.115" v="3157" actId="478"/>
          <ac:picMkLst>
            <pc:docMk/>
            <pc:sldMk cId="291772582" sldId="298"/>
            <ac:picMk id="34" creationId="{BAB390EF-8F2D-182D-FF22-9629A7790E68}"/>
          </ac:picMkLst>
        </pc:picChg>
        <pc:picChg chg="add del mod">
          <ac:chgData name="Capistran, Athziry (Student)" userId="06c77e13-cea5-4641-83d6-af20a0a0e596" providerId="ADAL" clId="{08251EB9-A288-6249-BDEC-7D106D782644}" dt="2024-02-11T02:27:47.973" v="3141" actId="478"/>
          <ac:picMkLst>
            <pc:docMk/>
            <pc:sldMk cId="291772582" sldId="298"/>
            <ac:picMk id="36" creationId="{06E994CD-0708-8DAD-C6CC-D73C2246E6A7}"/>
          </ac:picMkLst>
        </pc:picChg>
        <pc:picChg chg="add del mod modCrop">
          <ac:chgData name="Capistran, Athziry (Student)" userId="06c77e13-cea5-4641-83d6-af20a0a0e596" providerId="ADAL" clId="{08251EB9-A288-6249-BDEC-7D106D782644}" dt="2024-02-11T02:29:47.579" v="3160" actId="478"/>
          <ac:picMkLst>
            <pc:docMk/>
            <pc:sldMk cId="291772582" sldId="298"/>
            <ac:picMk id="37" creationId="{2BE1D5CD-CCEB-BDA0-AC5E-C28B1ABC7B21}"/>
          </ac:picMkLst>
        </pc:picChg>
        <pc:picChg chg="add mod">
          <ac:chgData name="Capistran, Athziry (Student)" userId="06c77e13-cea5-4641-83d6-af20a0a0e596" providerId="ADAL" clId="{08251EB9-A288-6249-BDEC-7D106D782644}" dt="2024-02-11T02:29:46.594" v="3159" actId="164"/>
          <ac:picMkLst>
            <pc:docMk/>
            <pc:sldMk cId="291772582" sldId="298"/>
            <ac:picMk id="38" creationId="{D0ED50A3-72F7-C158-1D0E-D6367259F8CB}"/>
          </ac:picMkLst>
        </pc:picChg>
      </pc:sldChg>
      <pc:sldChg chg="addSp delSp modSp del mod">
        <pc:chgData name="Capistran, Athziry (Student)" userId="06c77e13-cea5-4641-83d6-af20a0a0e596" providerId="ADAL" clId="{08251EB9-A288-6249-BDEC-7D106D782644}" dt="2024-02-11T01:32:09.754" v="2674" actId="2696"/>
        <pc:sldMkLst>
          <pc:docMk/>
          <pc:sldMk cId="3455974750" sldId="298"/>
        </pc:sldMkLst>
        <pc:spChg chg="del">
          <ac:chgData name="Capistran, Athziry (Student)" userId="06c77e13-cea5-4641-83d6-af20a0a0e596" providerId="ADAL" clId="{08251EB9-A288-6249-BDEC-7D106D782644}" dt="2024-02-11T01:30:07.854" v="2640"/>
          <ac:spMkLst>
            <pc:docMk/>
            <pc:sldMk cId="3455974750" sldId="298"/>
            <ac:spMk id="3" creationId="{4EE6D642-A816-CFCA-644A-20FA9EAACB0D}"/>
          </ac:spMkLst>
        </pc:spChg>
        <pc:spChg chg="add del mod">
          <ac:chgData name="Capistran, Athziry (Student)" userId="06c77e13-cea5-4641-83d6-af20a0a0e596" providerId="ADAL" clId="{08251EB9-A288-6249-BDEC-7D106D782644}" dt="2024-02-11T01:28:31.664" v="2591" actId="478"/>
          <ac:spMkLst>
            <pc:docMk/>
            <pc:sldMk cId="3455974750" sldId="298"/>
            <ac:spMk id="5" creationId="{BFE70A30-BA05-98BB-FF8F-294BEDC2FCDD}"/>
          </ac:spMkLst>
        </pc:spChg>
        <pc:spChg chg="mod">
          <ac:chgData name="Capistran, Athziry (Student)" userId="06c77e13-cea5-4641-83d6-af20a0a0e596" providerId="ADAL" clId="{08251EB9-A288-6249-BDEC-7D106D782644}" dt="2024-02-11T01:30:41.859" v="2653" actId="1076"/>
          <ac:spMkLst>
            <pc:docMk/>
            <pc:sldMk cId="3455974750" sldId="298"/>
            <ac:spMk id="6" creationId="{42DD3C8E-A31A-6A1E-B0CE-2E560EFC3830}"/>
          </ac:spMkLst>
        </pc:spChg>
        <pc:spChg chg="add del mod">
          <ac:chgData name="Capistran, Athziry (Student)" userId="06c77e13-cea5-4641-83d6-af20a0a0e596" providerId="ADAL" clId="{08251EB9-A288-6249-BDEC-7D106D782644}" dt="2024-02-11T01:30:07.854" v="2640"/>
          <ac:spMkLst>
            <pc:docMk/>
            <pc:sldMk cId="3455974750" sldId="298"/>
            <ac:spMk id="7" creationId="{3F28647B-4DC4-3613-6389-74525729BF3A}"/>
          </ac:spMkLst>
        </pc:spChg>
        <pc:spChg chg="add del mod">
          <ac:chgData name="Capistran, Athziry (Student)" userId="06c77e13-cea5-4641-83d6-af20a0a0e596" providerId="ADAL" clId="{08251EB9-A288-6249-BDEC-7D106D782644}" dt="2024-02-11T01:28:33.345" v="2592" actId="478"/>
          <ac:spMkLst>
            <pc:docMk/>
            <pc:sldMk cId="3455974750" sldId="298"/>
            <ac:spMk id="8" creationId="{6FFA9CDA-7083-89B8-8D24-7E5F8357615D}"/>
          </ac:spMkLst>
        </pc:spChg>
        <pc:spChg chg="del mod">
          <ac:chgData name="Capistran, Athziry (Student)" userId="06c77e13-cea5-4641-83d6-af20a0a0e596" providerId="ADAL" clId="{08251EB9-A288-6249-BDEC-7D106D782644}" dt="2024-02-11T01:30:43.874" v="2655" actId="478"/>
          <ac:spMkLst>
            <pc:docMk/>
            <pc:sldMk cId="3455974750" sldId="298"/>
            <ac:spMk id="9" creationId="{CDB480E1-EAB6-A971-E2BF-8C4BCDD1EB3B}"/>
          </ac:spMkLst>
        </pc:spChg>
        <pc:spChg chg="add del mod">
          <ac:chgData name="Capistran, Athziry (Student)" userId="06c77e13-cea5-4641-83d6-af20a0a0e596" providerId="ADAL" clId="{08251EB9-A288-6249-BDEC-7D106D782644}" dt="2024-02-11T01:30:07.854" v="2640"/>
          <ac:spMkLst>
            <pc:docMk/>
            <pc:sldMk cId="3455974750" sldId="298"/>
            <ac:spMk id="10" creationId="{3229CADC-8285-CEA3-52A8-C44BB26E0354}"/>
          </ac:spMkLst>
        </pc:spChg>
        <pc:spChg chg="add del mod">
          <ac:chgData name="Capistran, Athziry (Student)" userId="06c77e13-cea5-4641-83d6-af20a0a0e596" providerId="ADAL" clId="{08251EB9-A288-6249-BDEC-7D106D782644}" dt="2024-02-11T01:30:07.854" v="2640"/>
          <ac:spMkLst>
            <pc:docMk/>
            <pc:sldMk cId="3455974750" sldId="298"/>
            <ac:spMk id="11" creationId="{C8F97B56-0DEE-3671-B318-95EB97B53D98}"/>
          </ac:spMkLst>
        </pc:spChg>
        <pc:spChg chg="mod">
          <ac:chgData name="Capistran, Athziry (Student)" userId="06c77e13-cea5-4641-83d6-af20a0a0e596" providerId="ADAL" clId="{08251EB9-A288-6249-BDEC-7D106D782644}" dt="2024-02-11T01:30:36.127" v="2652" actId="1076"/>
          <ac:spMkLst>
            <pc:docMk/>
            <pc:sldMk cId="3455974750" sldId="298"/>
            <ac:spMk id="12" creationId="{5F64AD0C-0872-E339-886C-EB1102057F14}"/>
          </ac:spMkLst>
        </pc:spChg>
        <pc:picChg chg="mod">
          <ac:chgData name="Capistran, Athziry (Student)" userId="06c77e13-cea5-4641-83d6-af20a0a0e596" providerId="ADAL" clId="{08251EB9-A288-6249-BDEC-7D106D782644}" dt="2024-02-11T01:30:31.258" v="2650" actId="1076"/>
          <ac:picMkLst>
            <pc:docMk/>
            <pc:sldMk cId="3455974750" sldId="298"/>
            <ac:picMk id="2" creationId="{D7C5E325-15DB-B51E-3714-D4A364256F71}"/>
          </ac:picMkLst>
        </pc:picChg>
      </pc:sldChg>
      <pc:sldChg chg="add del">
        <pc:chgData name="Capistran, Athziry (Student)" userId="06c77e13-cea5-4641-83d6-af20a0a0e596" providerId="ADAL" clId="{08251EB9-A288-6249-BDEC-7D106D782644}" dt="2024-02-11T01:30:14.672" v="2642" actId="2696"/>
        <pc:sldMkLst>
          <pc:docMk/>
          <pc:sldMk cId="120761216" sldId="299"/>
        </pc:sldMkLst>
      </pc:sldChg>
      <pc:sldChg chg="del">
        <pc:chgData name="Capistran, Athziry (Student)" userId="06c77e13-cea5-4641-83d6-af20a0a0e596" providerId="ADAL" clId="{08251EB9-A288-6249-BDEC-7D106D782644}" dt="2024-02-11T02:08:17.116" v="2898" actId="2696"/>
        <pc:sldMkLst>
          <pc:docMk/>
          <pc:sldMk cId="2230038633" sldId="299"/>
        </pc:sldMkLst>
      </pc:sldChg>
      <pc:sldChg chg="delSp modSp add del mod">
        <pc:chgData name="Capistran, Athziry (Student)" userId="06c77e13-cea5-4641-83d6-af20a0a0e596" providerId="ADAL" clId="{08251EB9-A288-6249-BDEC-7D106D782644}" dt="2024-02-11T01:32:08.732" v="2673" actId="2696"/>
        <pc:sldMkLst>
          <pc:docMk/>
          <pc:sldMk cId="2166252298" sldId="300"/>
        </pc:sldMkLst>
        <pc:spChg chg="mod">
          <ac:chgData name="Capistran, Athziry (Student)" userId="06c77e13-cea5-4641-83d6-af20a0a0e596" providerId="ADAL" clId="{08251EB9-A288-6249-BDEC-7D106D782644}" dt="2024-02-11T01:31:58.265" v="2669" actId="1076"/>
          <ac:spMkLst>
            <pc:docMk/>
            <pc:sldMk cId="2166252298" sldId="300"/>
            <ac:spMk id="6" creationId="{9CC3AD5A-7CCD-0FDD-A2D1-EAA97DF905B4}"/>
          </ac:spMkLst>
        </pc:spChg>
        <pc:spChg chg="del">
          <ac:chgData name="Capistran, Athziry (Student)" userId="06c77e13-cea5-4641-83d6-af20a0a0e596" providerId="ADAL" clId="{08251EB9-A288-6249-BDEC-7D106D782644}" dt="2024-02-11T01:31:46.802" v="2666" actId="478"/>
          <ac:spMkLst>
            <pc:docMk/>
            <pc:sldMk cId="2166252298" sldId="300"/>
            <ac:spMk id="9" creationId="{E98A8797-3CD4-3164-9E06-A854B95D613D}"/>
          </ac:spMkLst>
        </pc:spChg>
        <pc:spChg chg="mod">
          <ac:chgData name="Capistran, Athziry (Student)" userId="06c77e13-cea5-4641-83d6-af20a0a0e596" providerId="ADAL" clId="{08251EB9-A288-6249-BDEC-7D106D782644}" dt="2024-02-11T01:31:55.731" v="2668" actId="1076"/>
          <ac:spMkLst>
            <pc:docMk/>
            <pc:sldMk cId="2166252298" sldId="300"/>
            <ac:spMk id="12" creationId="{933BB35E-61A7-1B3E-027C-927913C838F6}"/>
          </ac:spMkLst>
        </pc:spChg>
        <pc:picChg chg="mod">
          <ac:chgData name="Capistran, Athziry (Student)" userId="06c77e13-cea5-4641-83d6-af20a0a0e596" providerId="ADAL" clId="{08251EB9-A288-6249-BDEC-7D106D782644}" dt="2024-02-11T01:32:06.580" v="2672" actId="1076"/>
          <ac:picMkLst>
            <pc:docMk/>
            <pc:sldMk cId="2166252298" sldId="300"/>
            <ac:picMk id="2" creationId="{0393D149-4433-8BB7-9136-EAB61F783304}"/>
          </ac:picMkLst>
        </pc:picChg>
      </pc:sldChg>
      <pc:sldChg chg="del">
        <pc:chgData name="Capistran, Athziry (Student)" userId="06c77e13-cea5-4641-83d6-af20a0a0e596" providerId="ADAL" clId="{08251EB9-A288-6249-BDEC-7D106D782644}" dt="2024-02-11T02:08:17.543" v="2899" actId="2696"/>
        <pc:sldMkLst>
          <pc:docMk/>
          <pc:sldMk cId="4052992180" sldId="300"/>
        </pc:sldMkLst>
      </pc:sldChg>
      <pc:sldChg chg="del">
        <pc:chgData name="Capistran, Athziry (Student)" userId="06c77e13-cea5-4641-83d6-af20a0a0e596" providerId="ADAL" clId="{08251EB9-A288-6249-BDEC-7D106D782644}" dt="2024-02-11T02:08:18.221" v="2900" actId="2696"/>
        <pc:sldMkLst>
          <pc:docMk/>
          <pc:sldMk cId="3124430818" sldId="301"/>
        </pc:sldMkLst>
      </pc:sldChg>
      <pc:sldChg chg="add del setBg">
        <pc:chgData name="Capistran, Athziry (Student)" userId="06c77e13-cea5-4641-83d6-af20a0a0e596" providerId="ADAL" clId="{08251EB9-A288-6249-BDEC-7D106D782644}" dt="2024-02-11T02:08:11.320" v="2895" actId="2696"/>
        <pc:sldMkLst>
          <pc:docMk/>
          <pc:sldMk cId="2928860958" sldId="302"/>
        </pc:sldMkLst>
      </pc:sldChg>
      <pc:sldChg chg="addSp delSp modSp add mod modTransition">
        <pc:chgData name="Capistran, Athziry (Student)" userId="06c77e13-cea5-4641-83d6-af20a0a0e596" providerId="ADAL" clId="{08251EB9-A288-6249-BDEC-7D106D782644}" dt="2024-02-11T21:07:18.307" v="5641" actId="164"/>
        <pc:sldMkLst>
          <pc:docMk/>
          <pc:sldMk cId="3290693614" sldId="302"/>
        </pc:sldMkLst>
        <pc:spChg chg="add del mod topLvl">
          <ac:chgData name="Capistran, Athziry (Student)" userId="06c77e13-cea5-4641-83d6-af20a0a0e596" providerId="ADAL" clId="{08251EB9-A288-6249-BDEC-7D106D782644}" dt="2024-02-11T02:19:54.973" v="3018" actId="478"/>
          <ac:spMkLst>
            <pc:docMk/>
            <pc:sldMk cId="3290693614" sldId="302"/>
            <ac:spMk id="5" creationId="{E2DA08E1-5594-85A6-8474-821095194067}"/>
          </ac:spMkLst>
        </pc:spChg>
        <pc:spChg chg="add del mod">
          <ac:chgData name="Capistran, Athziry (Student)" userId="06c77e13-cea5-4641-83d6-af20a0a0e596" providerId="ADAL" clId="{08251EB9-A288-6249-BDEC-7D106D782644}" dt="2024-02-11T21:06:45.768" v="5636" actId="478"/>
          <ac:spMkLst>
            <pc:docMk/>
            <pc:sldMk cId="3290693614" sldId="302"/>
            <ac:spMk id="8" creationId="{0D24B850-6716-1FC4-B38E-0A95C690AF30}"/>
          </ac:spMkLst>
        </pc:spChg>
        <pc:spChg chg="add mod">
          <ac:chgData name="Capistran, Athziry (Student)" userId="06c77e13-cea5-4641-83d6-af20a0a0e596" providerId="ADAL" clId="{08251EB9-A288-6249-BDEC-7D106D782644}" dt="2024-02-11T21:06:59.021" v="5639" actId="165"/>
          <ac:spMkLst>
            <pc:docMk/>
            <pc:sldMk cId="3290693614" sldId="302"/>
            <ac:spMk id="9" creationId="{A1D50E90-F037-8760-A12F-97859F2DEC06}"/>
          </ac:spMkLst>
        </pc:spChg>
        <pc:spChg chg="mod">
          <ac:chgData name="Capistran, Athziry (Student)" userId="06c77e13-cea5-4641-83d6-af20a0a0e596" providerId="ADAL" clId="{08251EB9-A288-6249-BDEC-7D106D782644}" dt="2024-02-11T02:08:42.088" v="2904" actId="164"/>
          <ac:spMkLst>
            <pc:docMk/>
            <pc:sldMk cId="3290693614" sldId="302"/>
            <ac:spMk id="18" creationId="{92D07536-401D-0FB4-B4E8-267BB6088AEC}"/>
          </ac:spMkLst>
        </pc:spChg>
        <pc:spChg chg="mod">
          <ac:chgData name="Capistran, Athziry (Student)" userId="06c77e13-cea5-4641-83d6-af20a0a0e596" providerId="ADAL" clId="{08251EB9-A288-6249-BDEC-7D106D782644}" dt="2024-02-11T21:06:59.021" v="5639" actId="165"/>
          <ac:spMkLst>
            <pc:docMk/>
            <pc:sldMk cId="3290693614" sldId="302"/>
            <ac:spMk id="19" creationId="{8F3B6B2F-9376-548C-9BAA-65A98B88E83B}"/>
          </ac:spMkLst>
        </pc:spChg>
        <pc:spChg chg="mod">
          <ac:chgData name="Capistran, Athziry (Student)" userId="06c77e13-cea5-4641-83d6-af20a0a0e596" providerId="ADAL" clId="{08251EB9-A288-6249-BDEC-7D106D782644}" dt="2024-02-11T02:22:25.896" v="3076"/>
          <ac:spMkLst>
            <pc:docMk/>
            <pc:sldMk cId="3290693614" sldId="302"/>
            <ac:spMk id="21" creationId="{AE473A5C-874C-61A7-3669-05A417FC8B10}"/>
          </ac:spMkLst>
        </pc:spChg>
        <pc:spChg chg="mod">
          <ac:chgData name="Capistran, Athziry (Student)" userId="06c77e13-cea5-4641-83d6-af20a0a0e596" providerId="ADAL" clId="{08251EB9-A288-6249-BDEC-7D106D782644}" dt="2024-02-11T02:22:25.896" v="3076"/>
          <ac:spMkLst>
            <pc:docMk/>
            <pc:sldMk cId="3290693614" sldId="302"/>
            <ac:spMk id="22" creationId="{637DF010-6E2F-8109-F3F7-5676105B2C7D}"/>
          </ac:spMkLst>
        </pc:spChg>
        <pc:spChg chg="mod">
          <ac:chgData name="Capistran, Athziry (Student)" userId="06c77e13-cea5-4641-83d6-af20a0a0e596" providerId="ADAL" clId="{08251EB9-A288-6249-BDEC-7D106D782644}" dt="2024-02-11T02:20:13.053" v="3028" actId="122"/>
          <ac:spMkLst>
            <pc:docMk/>
            <pc:sldMk cId="3290693614" sldId="302"/>
            <ac:spMk id="24" creationId="{9EE1FE8C-864A-6631-F1B8-E0D4BA9B263C}"/>
          </ac:spMkLst>
        </pc:spChg>
        <pc:spChg chg="del">
          <ac:chgData name="Capistran, Athziry (Student)" userId="06c77e13-cea5-4641-83d6-af20a0a0e596" providerId="ADAL" clId="{08251EB9-A288-6249-BDEC-7D106D782644}" dt="2024-02-11T02:13:27.058" v="2981" actId="478"/>
          <ac:spMkLst>
            <pc:docMk/>
            <pc:sldMk cId="3290693614" sldId="302"/>
            <ac:spMk id="25" creationId="{0092F543-5BAC-4745-B5EB-FA3FD65734FA}"/>
          </ac:spMkLst>
        </pc:spChg>
        <pc:spChg chg="mod">
          <ac:chgData name="Capistran, Athziry (Student)" userId="06c77e13-cea5-4641-83d6-af20a0a0e596" providerId="ADAL" clId="{08251EB9-A288-6249-BDEC-7D106D782644}" dt="2024-02-11T02:21:04.259" v="3063" actId="20577"/>
          <ac:spMkLst>
            <pc:docMk/>
            <pc:sldMk cId="3290693614" sldId="302"/>
            <ac:spMk id="28" creationId="{08F8106C-812C-DF1A-6001-0659FA0938C9}"/>
          </ac:spMkLst>
        </pc:spChg>
        <pc:grpChg chg="add mod">
          <ac:chgData name="Capistran, Athziry (Student)" userId="06c77e13-cea5-4641-83d6-af20a0a0e596" providerId="ADAL" clId="{08251EB9-A288-6249-BDEC-7D106D782644}" dt="2024-02-11T21:07:18.307" v="5641" actId="164"/>
          <ac:grpSpMkLst>
            <pc:docMk/>
            <pc:sldMk cId="3290693614" sldId="302"/>
            <ac:grpSpMk id="2" creationId="{7368F9D5-A71D-B95A-6D2E-4CB7E7DA77AC}"/>
          </ac:grpSpMkLst>
        </pc:grpChg>
        <pc:grpChg chg="add del mod">
          <ac:chgData name="Capistran, Athziry (Student)" userId="06c77e13-cea5-4641-83d6-af20a0a0e596" providerId="ADAL" clId="{08251EB9-A288-6249-BDEC-7D106D782644}" dt="2024-02-11T02:22:25.135" v="3075" actId="478"/>
          <ac:grpSpMkLst>
            <pc:docMk/>
            <pc:sldMk cId="3290693614" sldId="302"/>
            <ac:grpSpMk id="4" creationId="{DA5131AC-0BDF-9772-BF7F-B48617836B43}"/>
          </ac:grpSpMkLst>
        </pc:grpChg>
        <pc:grpChg chg="add del mod">
          <ac:chgData name="Capistran, Athziry (Student)" userId="06c77e13-cea5-4641-83d6-af20a0a0e596" providerId="ADAL" clId="{08251EB9-A288-6249-BDEC-7D106D782644}" dt="2024-02-11T21:06:59.021" v="5639" actId="165"/>
          <ac:grpSpMkLst>
            <pc:docMk/>
            <pc:sldMk cId="3290693614" sldId="302"/>
            <ac:grpSpMk id="5" creationId="{E295E273-AEE1-FAB5-A672-0160C3E7D845}"/>
          </ac:grpSpMkLst>
        </pc:grpChg>
        <pc:grpChg chg="add mod">
          <ac:chgData name="Capistran, Athziry (Student)" userId="06c77e13-cea5-4641-83d6-af20a0a0e596" providerId="ADAL" clId="{08251EB9-A288-6249-BDEC-7D106D782644}" dt="2024-02-11T21:07:18.307" v="5641" actId="164"/>
          <ac:grpSpMkLst>
            <pc:docMk/>
            <pc:sldMk cId="3290693614" sldId="302"/>
            <ac:grpSpMk id="10" creationId="{ADDD8A5F-3482-5A0A-5EB1-F933169DD77C}"/>
          </ac:grpSpMkLst>
        </pc:grpChg>
        <pc:grpChg chg="add mod">
          <ac:chgData name="Capistran, Athziry (Student)" userId="06c77e13-cea5-4641-83d6-af20a0a0e596" providerId="ADAL" clId="{08251EB9-A288-6249-BDEC-7D106D782644}" dt="2024-02-11T21:07:18.307" v="5641" actId="164"/>
          <ac:grpSpMkLst>
            <pc:docMk/>
            <pc:sldMk cId="3290693614" sldId="302"/>
            <ac:grpSpMk id="11" creationId="{B8A0E260-3819-1D59-77AB-A6592297524A}"/>
          </ac:grpSpMkLst>
        </pc:grpChg>
        <pc:grpChg chg="add del mod">
          <ac:chgData name="Capistran, Athziry (Student)" userId="06c77e13-cea5-4641-83d6-af20a0a0e596" providerId="ADAL" clId="{08251EB9-A288-6249-BDEC-7D106D782644}" dt="2024-02-11T02:19:54.973" v="3018" actId="478"/>
          <ac:grpSpMkLst>
            <pc:docMk/>
            <pc:sldMk cId="3290693614" sldId="302"/>
            <ac:grpSpMk id="12" creationId="{785D77E8-CBBA-4EAB-EA38-A759718DED34}"/>
          </ac:grpSpMkLst>
        </pc:grpChg>
        <pc:grpChg chg="add mod topLvl">
          <ac:chgData name="Capistran, Athziry (Student)" userId="06c77e13-cea5-4641-83d6-af20a0a0e596" providerId="ADAL" clId="{08251EB9-A288-6249-BDEC-7D106D782644}" dt="2024-02-11T21:07:13.041" v="5640" actId="164"/>
          <ac:grpSpMkLst>
            <pc:docMk/>
            <pc:sldMk cId="3290693614" sldId="302"/>
            <ac:grpSpMk id="15" creationId="{1B8E1AD2-878D-66CF-FFDB-98EB135E2527}"/>
          </ac:grpSpMkLst>
        </pc:grpChg>
        <pc:grpChg chg="add del">
          <ac:chgData name="Capistran, Athziry (Student)" userId="06c77e13-cea5-4641-83d6-af20a0a0e596" providerId="ADAL" clId="{08251EB9-A288-6249-BDEC-7D106D782644}" dt="2024-02-11T02:08:54.997" v="2909" actId="478"/>
          <ac:grpSpMkLst>
            <pc:docMk/>
            <pc:sldMk cId="3290693614" sldId="302"/>
            <ac:grpSpMk id="17" creationId="{814528BC-1F81-4454-72FF-42E080875D75}"/>
          </ac:grpSpMkLst>
        </pc:grpChg>
        <pc:grpChg chg="add mod">
          <ac:chgData name="Capistran, Athziry (Student)" userId="06c77e13-cea5-4641-83d6-af20a0a0e596" providerId="ADAL" clId="{08251EB9-A288-6249-BDEC-7D106D782644}" dt="2024-02-11T21:07:18.307" v="5641" actId="164"/>
          <ac:grpSpMkLst>
            <pc:docMk/>
            <pc:sldMk cId="3290693614" sldId="302"/>
            <ac:grpSpMk id="20" creationId="{68356729-6397-9F07-DC90-AC976BF2827E}"/>
          </ac:grpSpMkLst>
        </pc:grpChg>
        <pc:grpChg chg="mod topLvl">
          <ac:chgData name="Capistran, Athziry (Student)" userId="06c77e13-cea5-4641-83d6-af20a0a0e596" providerId="ADAL" clId="{08251EB9-A288-6249-BDEC-7D106D782644}" dt="2024-02-11T16:09:51.622" v="5615" actId="164"/>
          <ac:grpSpMkLst>
            <pc:docMk/>
            <pc:sldMk cId="3290693614" sldId="302"/>
            <ac:grpSpMk id="26" creationId="{3BA62554-0D07-C773-8B60-5406FA3C23F7}"/>
          </ac:grpSpMkLst>
        </pc:grpChg>
        <pc:picChg chg="add del mod topLvl modCrop">
          <ac:chgData name="Capistran, Athziry (Student)" userId="06c77e13-cea5-4641-83d6-af20a0a0e596" providerId="ADAL" clId="{08251EB9-A288-6249-BDEC-7D106D782644}" dt="2024-02-11T21:07:13.041" v="5640" actId="164"/>
          <ac:picMkLst>
            <pc:docMk/>
            <pc:sldMk cId="3290693614" sldId="302"/>
            <ac:picMk id="4" creationId="{27BCE9DA-CDE6-B1A1-603F-5B0AE0CD20C5}"/>
          </ac:picMkLst>
        </pc:picChg>
        <pc:picChg chg="del mod modCrop">
          <ac:chgData name="Capistran, Athziry (Student)" userId="06c77e13-cea5-4641-83d6-af20a0a0e596" providerId="ADAL" clId="{08251EB9-A288-6249-BDEC-7D106D782644}" dt="2024-02-11T02:30:04.156" v="3161" actId="478"/>
          <ac:picMkLst>
            <pc:docMk/>
            <pc:sldMk cId="3290693614" sldId="302"/>
            <ac:picMk id="5" creationId="{9DA29BC1-68FA-D400-E9E3-12F55C42ABD5}"/>
          </ac:picMkLst>
        </pc:picChg>
        <pc:picChg chg="mod">
          <ac:chgData name="Capistran, Athziry (Student)" userId="06c77e13-cea5-4641-83d6-af20a0a0e596" providerId="ADAL" clId="{08251EB9-A288-6249-BDEC-7D106D782644}" dt="2024-02-11T02:15:29.193" v="3001" actId="166"/>
          <ac:picMkLst>
            <pc:docMk/>
            <pc:sldMk cId="3290693614" sldId="302"/>
            <ac:picMk id="6" creationId="{4B612E2A-5098-7DCE-AD28-279C53AEAD90}"/>
          </ac:picMkLst>
        </pc:picChg>
        <pc:picChg chg="mod modCrop">
          <ac:chgData name="Capistran, Athziry (Student)" userId="06c77e13-cea5-4641-83d6-af20a0a0e596" providerId="ADAL" clId="{08251EB9-A288-6249-BDEC-7D106D782644}" dt="2024-02-11T02:12:47.226" v="2960" actId="18131"/>
          <ac:picMkLst>
            <pc:docMk/>
            <pc:sldMk cId="3290693614" sldId="302"/>
            <ac:picMk id="10" creationId="{5C070F48-543A-4BCE-B404-EA7AC4EDF3FC}"/>
          </ac:picMkLst>
        </pc:picChg>
        <pc:picChg chg="del">
          <ac:chgData name="Capistran, Athziry (Student)" userId="06c77e13-cea5-4641-83d6-af20a0a0e596" providerId="ADAL" clId="{08251EB9-A288-6249-BDEC-7D106D782644}" dt="2024-02-11T02:11:44.983" v="2949" actId="478"/>
          <ac:picMkLst>
            <pc:docMk/>
            <pc:sldMk cId="3290693614" sldId="302"/>
            <ac:picMk id="13" creationId="{93A1F96C-3647-3F2A-E2C4-FFD91C21FFC1}"/>
          </ac:picMkLst>
        </pc:picChg>
        <pc:picChg chg="mod">
          <ac:chgData name="Capistran, Athziry (Student)" userId="06c77e13-cea5-4641-83d6-af20a0a0e596" providerId="ADAL" clId="{08251EB9-A288-6249-BDEC-7D106D782644}" dt="2024-02-11T16:09:51.622" v="5615" actId="164"/>
          <ac:picMkLst>
            <pc:docMk/>
            <pc:sldMk cId="3290693614" sldId="302"/>
            <ac:picMk id="16" creationId="{C9931C01-4539-6A93-BCB2-460CD88BFFEA}"/>
          </ac:picMkLst>
        </pc:picChg>
        <pc:picChg chg="mod">
          <ac:chgData name="Capistran, Athziry (Student)" userId="06c77e13-cea5-4641-83d6-af20a0a0e596" providerId="ADAL" clId="{08251EB9-A288-6249-BDEC-7D106D782644}" dt="2024-02-11T02:22:25.896" v="3076"/>
          <ac:picMkLst>
            <pc:docMk/>
            <pc:sldMk cId="3290693614" sldId="302"/>
            <ac:picMk id="23" creationId="{004583CF-FCEB-ABB8-5147-027951DAB878}"/>
          </ac:picMkLst>
        </pc:picChg>
        <pc:picChg chg="del">
          <ac:chgData name="Capistran, Athziry (Student)" userId="06c77e13-cea5-4641-83d6-af20a0a0e596" providerId="ADAL" clId="{08251EB9-A288-6249-BDEC-7D106D782644}" dt="2024-02-11T02:11:43.521" v="2948" actId="478"/>
          <ac:picMkLst>
            <pc:docMk/>
            <pc:sldMk cId="3290693614" sldId="302"/>
            <ac:picMk id="29" creationId="{C102C458-2C9A-C7D8-500B-8728C7CBBC9F}"/>
          </ac:picMkLst>
        </pc:picChg>
        <pc:picChg chg="add del mod">
          <ac:chgData name="Capistran, Athziry (Student)" userId="06c77e13-cea5-4641-83d6-af20a0a0e596" providerId="ADAL" clId="{08251EB9-A288-6249-BDEC-7D106D782644}" dt="2024-02-11T21:06:43.230" v="5635" actId="478"/>
          <ac:picMkLst>
            <pc:docMk/>
            <pc:sldMk cId="3290693614" sldId="302"/>
            <ac:picMk id="30" creationId="{F087BD4C-A943-C932-1E0A-E23E85700AB7}"/>
          </ac:picMkLst>
        </pc:picChg>
      </pc:sldChg>
      <pc:sldChg chg="addSp modSp add del mod setBg">
        <pc:chgData name="Capistran, Athziry (Student)" userId="06c77e13-cea5-4641-83d6-af20a0a0e596" providerId="ADAL" clId="{08251EB9-A288-6249-BDEC-7D106D782644}" dt="2024-02-11T02:15:32.104" v="3002" actId="2696"/>
        <pc:sldMkLst>
          <pc:docMk/>
          <pc:sldMk cId="1552075093" sldId="303"/>
        </pc:sldMkLst>
        <pc:spChg chg="mod">
          <ac:chgData name="Capistran, Athziry (Student)" userId="06c77e13-cea5-4641-83d6-af20a0a0e596" providerId="ADAL" clId="{08251EB9-A288-6249-BDEC-7D106D782644}" dt="2024-02-11T02:14:55.939" v="2993" actId="164"/>
          <ac:spMkLst>
            <pc:docMk/>
            <pc:sldMk cId="1552075093" sldId="303"/>
            <ac:spMk id="5" creationId="{8221258F-2B8D-1A69-C0A3-09536D18D4EF}"/>
          </ac:spMkLst>
        </pc:spChg>
        <pc:spChg chg="mod">
          <ac:chgData name="Capistran, Athziry (Student)" userId="06c77e13-cea5-4641-83d6-af20a0a0e596" providerId="ADAL" clId="{08251EB9-A288-6249-BDEC-7D106D782644}" dt="2024-02-11T02:15:05.378" v="2996" actId="164"/>
          <ac:spMkLst>
            <pc:docMk/>
            <pc:sldMk cId="1552075093" sldId="303"/>
            <ac:spMk id="8" creationId="{8801F1A1-FA56-8EAE-F502-4C411D3FC763}"/>
          </ac:spMkLst>
        </pc:spChg>
        <pc:spChg chg="mod">
          <ac:chgData name="Capistran, Athziry (Student)" userId="06c77e13-cea5-4641-83d6-af20a0a0e596" providerId="ADAL" clId="{08251EB9-A288-6249-BDEC-7D106D782644}" dt="2024-02-11T02:15:05.378" v="2996" actId="164"/>
          <ac:spMkLst>
            <pc:docMk/>
            <pc:sldMk cId="1552075093" sldId="303"/>
            <ac:spMk id="19" creationId="{022DF53B-D506-33AA-B181-FD69281A9F9B}"/>
          </ac:spMkLst>
        </pc:spChg>
        <pc:grpChg chg="add mod">
          <ac:chgData name="Capistran, Athziry (Student)" userId="06c77e13-cea5-4641-83d6-af20a0a0e596" providerId="ADAL" clId="{08251EB9-A288-6249-BDEC-7D106D782644}" dt="2024-02-11T02:15:00.467" v="2995" actId="1076"/>
          <ac:grpSpMkLst>
            <pc:docMk/>
            <pc:sldMk cId="1552075093" sldId="303"/>
            <ac:grpSpMk id="2" creationId="{C0DF63F7-DE60-1F71-9CA1-53CD940AFE5A}"/>
          </ac:grpSpMkLst>
        </pc:grpChg>
        <pc:grpChg chg="add mod">
          <ac:chgData name="Capistran, Athziry (Student)" userId="06c77e13-cea5-4641-83d6-af20a0a0e596" providerId="ADAL" clId="{08251EB9-A288-6249-BDEC-7D106D782644}" dt="2024-02-11T02:15:08.708" v="2998" actId="1076"/>
          <ac:grpSpMkLst>
            <pc:docMk/>
            <pc:sldMk cId="1552075093" sldId="303"/>
            <ac:grpSpMk id="11" creationId="{9E09113D-8FF2-5284-3328-95E41729378F}"/>
          </ac:grpSpMkLst>
        </pc:grpChg>
        <pc:grpChg chg="mod">
          <ac:chgData name="Capistran, Athziry (Student)" userId="06c77e13-cea5-4641-83d6-af20a0a0e596" providerId="ADAL" clId="{08251EB9-A288-6249-BDEC-7D106D782644}" dt="2024-02-11T02:14:55.939" v="2993" actId="164"/>
          <ac:grpSpMkLst>
            <pc:docMk/>
            <pc:sldMk cId="1552075093" sldId="303"/>
            <ac:grpSpMk id="26" creationId="{88AB7689-1123-5A75-D298-A87827700465}"/>
          </ac:grpSpMkLst>
        </pc:grpChg>
      </pc:sldChg>
      <pc:sldChg chg="add del setBg">
        <pc:chgData name="Capistran, Athziry (Student)" userId="06c77e13-cea5-4641-83d6-af20a0a0e596" providerId="ADAL" clId="{08251EB9-A288-6249-BDEC-7D106D782644}" dt="2024-02-11T02:14:15.702" v="2987" actId="2696"/>
        <pc:sldMkLst>
          <pc:docMk/>
          <pc:sldMk cId="3674692587" sldId="303"/>
        </pc:sldMkLst>
      </pc:sldChg>
      <pc:sldChg chg="delSp modSp add del mod">
        <pc:chgData name="Capistran, Athziry (Student)" userId="06c77e13-cea5-4641-83d6-af20a0a0e596" providerId="ADAL" clId="{08251EB9-A288-6249-BDEC-7D106D782644}" dt="2024-02-11T02:17:26.279" v="3009" actId="2696"/>
        <pc:sldMkLst>
          <pc:docMk/>
          <pc:sldMk cId="4168176922" sldId="303"/>
        </pc:sldMkLst>
        <pc:spChg chg="del">
          <ac:chgData name="Capistran, Athziry (Student)" userId="06c77e13-cea5-4641-83d6-af20a0a0e596" providerId="ADAL" clId="{08251EB9-A288-6249-BDEC-7D106D782644}" dt="2024-02-11T02:15:43.746" v="3004" actId="478"/>
          <ac:spMkLst>
            <pc:docMk/>
            <pc:sldMk cId="4168176922" sldId="303"/>
            <ac:spMk id="18" creationId="{94D692CF-3D1E-61F2-6246-87B7FA855164}"/>
          </ac:spMkLst>
        </pc:spChg>
        <pc:grpChg chg="del">
          <ac:chgData name="Capistran, Athziry (Student)" userId="06c77e13-cea5-4641-83d6-af20a0a0e596" providerId="ADAL" clId="{08251EB9-A288-6249-BDEC-7D106D782644}" dt="2024-02-11T02:15:44.971" v="3005" actId="478"/>
          <ac:grpSpMkLst>
            <pc:docMk/>
            <pc:sldMk cId="4168176922" sldId="303"/>
            <ac:grpSpMk id="4" creationId="{C168FDD6-1C49-0D1C-AB3E-75524CBD8B4E}"/>
          </ac:grpSpMkLst>
        </pc:grpChg>
        <pc:grpChg chg="mod">
          <ac:chgData name="Capistran, Athziry (Student)" userId="06c77e13-cea5-4641-83d6-af20a0a0e596" providerId="ADAL" clId="{08251EB9-A288-6249-BDEC-7D106D782644}" dt="2024-02-11T02:15:51.313" v="3006" actId="1076"/>
          <ac:grpSpMkLst>
            <pc:docMk/>
            <pc:sldMk cId="4168176922" sldId="303"/>
            <ac:grpSpMk id="12" creationId="{48AE9215-7F62-3B9A-8899-3EDB54C7F9DB}"/>
          </ac:grpSpMkLst>
        </pc:grpChg>
        <pc:grpChg chg="mod">
          <ac:chgData name="Capistran, Athziry (Student)" userId="06c77e13-cea5-4641-83d6-af20a0a0e596" providerId="ADAL" clId="{08251EB9-A288-6249-BDEC-7D106D782644}" dt="2024-02-11T02:15:51.313" v="3006" actId="1076"/>
          <ac:grpSpMkLst>
            <pc:docMk/>
            <pc:sldMk cId="4168176922" sldId="303"/>
            <ac:grpSpMk id="15" creationId="{55149A1E-D392-D066-B2B7-FD7989754BBC}"/>
          </ac:grpSpMkLst>
        </pc:grpChg>
      </pc:sldChg>
      <pc:sldChg chg="add del setBg">
        <pc:chgData name="Capistran, Athziry (Student)" userId="06c77e13-cea5-4641-83d6-af20a0a0e596" providerId="ADAL" clId="{08251EB9-A288-6249-BDEC-7D106D782644}" dt="2024-02-11T02:08:12.826" v="2896" actId="2696"/>
        <pc:sldMkLst>
          <pc:docMk/>
          <pc:sldMk cId="4263312970" sldId="303"/>
        </pc:sldMkLst>
      </pc:sldChg>
      <pc:sldChg chg="addSp delSp modSp add mod modTransition">
        <pc:chgData name="Capistran, Athziry (Student)" userId="06c77e13-cea5-4641-83d6-af20a0a0e596" providerId="ADAL" clId="{08251EB9-A288-6249-BDEC-7D106D782644}" dt="2024-02-11T16:09:33.877" v="5614" actId="164"/>
        <pc:sldMkLst>
          <pc:docMk/>
          <pc:sldMk cId="2228279305" sldId="304"/>
        </pc:sldMkLst>
        <pc:spChg chg="del">
          <ac:chgData name="Capistran, Athziry (Student)" userId="06c77e13-cea5-4641-83d6-af20a0a0e596" providerId="ADAL" clId="{08251EB9-A288-6249-BDEC-7D106D782644}" dt="2024-02-11T16:09:20.110" v="5612" actId="478"/>
          <ac:spMkLst>
            <pc:docMk/>
            <pc:sldMk cId="2228279305" sldId="304"/>
            <ac:spMk id="5" creationId="{45F809DD-6701-199D-5497-198C2CBD0047}"/>
          </ac:spMkLst>
        </pc:spChg>
        <pc:spChg chg="del">
          <ac:chgData name="Capistran, Athziry (Student)" userId="06c77e13-cea5-4641-83d6-af20a0a0e596" providerId="ADAL" clId="{08251EB9-A288-6249-BDEC-7D106D782644}" dt="2024-02-11T03:54:24.222" v="4144" actId="478"/>
          <ac:spMkLst>
            <pc:docMk/>
            <pc:sldMk cId="2228279305" sldId="304"/>
            <ac:spMk id="8" creationId="{62E8D77F-243C-6414-3564-9E314F7D93BA}"/>
          </ac:spMkLst>
        </pc:spChg>
        <pc:spChg chg="mod">
          <ac:chgData name="Capistran, Athziry (Student)" userId="06c77e13-cea5-4641-83d6-af20a0a0e596" providerId="ADAL" clId="{08251EB9-A288-6249-BDEC-7D106D782644}" dt="2024-02-11T02:33:57.271" v="3265" actId="20577"/>
          <ac:spMkLst>
            <pc:docMk/>
            <pc:sldMk cId="2228279305" sldId="304"/>
            <ac:spMk id="9" creationId="{A2F4CA7A-1D9C-0052-8C1B-DA3CCDB61882}"/>
          </ac:spMkLst>
        </pc:spChg>
        <pc:spChg chg="mod">
          <ac:chgData name="Capistran, Athziry (Student)" userId="06c77e13-cea5-4641-83d6-af20a0a0e596" providerId="ADAL" clId="{08251EB9-A288-6249-BDEC-7D106D782644}" dt="2024-02-11T02:31:09.326" v="3221" actId="20577"/>
          <ac:spMkLst>
            <pc:docMk/>
            <pc:sldMk cId="2228279305" sldId="304"/>
            <ac:spMk id="28" creationId="{95C0C22B-D4A8-E58D-A439-FF392DC85579}"/>
          </ac:spMkLst>
        </pc:spChg>
        <pc:grpChg chg="add mod">
          <ac:chgData name="Capistran, Athziry (Student)" userId="06c77e13-cea5-4641-83d6-af20a0a0e596" providerId="ADAL" clId="{08251EB9-A288-6249-BDEC-7D106D782644}" dt="2024-02-11T16:09:33.877" v="5614" actId="164"/>
          <ac:grpSpMkLst>
            <pc:docMk/>
            <pc:sldMk cId="2228279305" sldId="304"/>
            <ac:grpSpMk id="2" creationId="{1957C229-2BD1-7A3B-101E-5418149A68B8}"/>
          </ac:grpSpMkLst>
        </pc:grpChg>
        <pc:grpChg chg="del">
          <ac:chgData name="Capistran, Athziry (Student)" userId="06c77e13-cea5-4641-83d6-af20a0a0e596" providerId="ADAL" clId="{08251EB9-A288-6249-BDEC-7D106D782644}" dt="2024-02-11T02:17:48.719" v="3013" actId="478"/>
          <ac:grpSpMkLst>
            <pc:docMk/>
            <pc:sldMk cId="2228279305" sldId="304"/>
            <ac:grpSpMk id="4" creationId="{F80E6614-F0AA-795B-4126-3DC28147A224}"/>
          </ac:grpSpMkLst>
        </pc:grpChg>
        <pc:grpChg chg="del mod">
          <ac:chgData name="Capistran, Athziry (Student)" userId="06c77e13-cea5-4641-83d6-af20a0a0e596" providerId="ADAL" clId="{08251EB9-A288-6249-BDEC-7D106D782644}" dt="2024-02-11T16:09:20.110" v="5612" actId="478"/>
          <ac:grpSpMkLst>
            <pc:docMk/>
            <pc:sldMk cId="2228279305" sldId="304"/>
            <ac:grpSpMk id="12" creationId="{5FAC1089-87DD-963F-A9A5-0C71F72E8AF0}"/>
          </ac:grpSpMkLst>
        </pc:grpChg>
        <pc:grpChg chg="add mod">
          <ac:chgData name="Capistran, Athziry (Student)" userId="06c77e13-cea5-4641-83d6-af20a0a0e596" providerId="ADAL" clId="{08251EB9-A288-6249-BDEC-7D106D782644}" dt="2024-02-11T16:09:33.877" v="5614" actId="164"/>
          <ac:grpSpMkLst>
            <pc:docMk/>
            <pc:sldMk cId="2228279305" sldId="304"/>
            <ac:grpSpMk id="13" creationId="{00186BA0-7E55-D9F9-DB61-6B0215A89808}"/>
          </ac:grpSpMkLst>
        </pc:grpChg>
        <pc:grpChg chg="mod">
          <ac:chgData name="Capistran, Athziry (Student)" userId="06c77e13-cea5-4641-83d6-af20a0a0e596" providerId="ADAL" clId="{08251EB9-A288-6249-BDEC-7D106D782644}" dt="2024-02-11T02:17:41.827" v="3011" actId="164"/>
          <ac:grpSpMkLst>
            <pc:docMk/>
            <pc:sldMk cId="2228279305" sldId="304"/>
            <ac:grpSpMk id="15" creationId="{49A784E8-7F20-5272-7FA6-2A1258B163CD}"/>
          </ac:grpSpMkLst>
        </pc:grpChg>
        <pc:picChg chg="mod modCrop">
          <ac:chgData name="Capistran, Athziry (Student)" userId="06c77e13-cea5-4641-83d6-af20a0a0e596" providerId="ADAL" clId="{08251EB9-A288-6249-BDEC-7D106D782644}" dt="2024-02-11T16:09:33.877" v="5614" actId="164"/>
          <ac:picMkLst>
            <pc:docMk/>
            <pc:sldMk cId="2228279305" sldId="304"/>
            <ac:picMk id="4" creationId="{E3C22816-E804-4882-1CE5-343A738612F6}"/>
          </ac:picMkLst>
        </pc:picChg>
        <pc:picChg chg="mod">
          <ac:chgData name="Capistran, Athziry (Student)" userId="06c77e13-cea5-4641-83d6-af20a0a0e596" providerId="ADAL" clId="{08251EB9-A288-6249-BDEC-7D106D782644}" dt="2024-02-11T16:07:28.347" v="5589" actId="1076"/>
          <ac:picMkLst>
            <pc:docMk/>
            <pc:sldMk cId="2228279305" sldId="304"/>
            <ac:picMk id="8" creationId="{07D9DB27-EDCE-0B87-C7E1-03CB4705E4D1}"/>
          </ac:picMkLst>
        </pc:picChg>
        <pc:picChg chg="mod modCrop">
          <ac:chgData name="Capistran, Athziry (Student)" userId="06c77e13-cea5-4641-83d6-af20a0a0e596" providerId="ADAL" clId="{08251EB9-A288-6249-BDEC-7D106D782644}" dt="2024-02-11T16:09:33.877" v="5614" actId="164"/>
          <ac:picMkLst>
            <pc:docMk/>
            <pc:sldMk cId="2228279305" sldId="304"/>
            <ac:picMk id="10" creationId="{9846F9D5-FBBF-782B-80F8-DCF70FE4B264}"/>
          </ac:picMkLst>
        </pc:picChg>
        <pc:picChg chg="add del mod">
          <ac:chgData name="Capistran, Athziry (Student)" userId="06c77e13-cea5-4641-83d6-af20a0a0e596" providerId="ADAL" clId="{08251EB9-A288-6249-BDEC-7D106D782644}" dt="2024-02-11T16:09:17.948" v="5611" actId="478"/>
          <ac:picMkLst>
            <pc:docMk/>
            <pc:sldMk cId="2228279305" sldId="304"/>
            <ac:picMk id="11" creationId="{3F972445-E373-4CA7-A3B8-4C78645DC2D9}"/>
          </ac:picMkLst>
        </pc:picChg>
        <pc:picChg chg="add del mod">
          <ac:chgData name="Capistran, Athziry (Student)" userId="06c77e13-cea5-4641-83d6-af20a0a0e596" providerId="ADAL" clId="{08251EB9-A288-6249-BDEC-7D106D782644}" dt="2024-02-11T03:54:32.880" v="4147" actId="478"/>
          <ac:picMkLst>
            <pc:docMk/>
            <pc:sldMk cId="2228279305" sldId="304"/>
            <ac:picMk id="13" creationId="{DBA3E8B8-3940-3CED-0CAD-8348332CA803}"/>
          </ac:picMkLst>
        </pc:picChg>
        <pc:picChg chg="add del mod">
          <ac:chgData name="Capistran, Athziry (Student)" userId="06c77e13-cea5-4641-83d6-af20a0a0e596" providerId="ADAL" clId="{08251EB9-A288-6249-BDEC-7D106D782644}" dt="2024-02-11T03:54:25.842" v="4145" actId="478"/>
          <ac:picMkLst>
            <pc:docMk/>
            <pc:sldMk cId="2228279305" sldId="304"/>
            <ac:picMk id="14" creationId="{8FF162CE-DAB0-232B-3F46-526BEE1378A6}"/>
          </ac:picMkLst>
        </pc:picChg>
      </pc:sldChg>
      <pc:sldChg chg="addSp delSp modSp add del mod">
        <pc:chgData name="Capistran, Athziry (Student)" userId="06c77e13-cea5-4641-83d6-af20a0a0e596" providerId="ADAL" clId="{08251EB9-A288-6249-BDEC-7D106D782644}" dt="2024-02-11T03:16:22.662" v="3726" actId="2696"/>
        <pc:sldMkLst>
          <pc:docMk/>
          <pc:sldMk cId="2743595789" sldId="305"/>
        </pc:sldMkLst>
        <pc:spChg chg="add mod">
          <ac:chgData name="Capistran, Athziry (Student)" userId="06c77e13-cea5-4641-83d6-af20a0a0e596" providerId="ADAL" clId="{08251EB9-A288-6249-BDEC-7D106D782644}" dt="2024-02-11T03:15:11.801" v="3715" actId="1076"/>
          <ac:spMkLst>
            <pc:docMk/>
            <pc:sldMk cId="2743595789" sldId="305"/>
            <ac:spMk id="2" creationId="{20B36CAD-9227-6B2A-9CB4-7789EE1BF9A0}"/>
          </ac:spMkLst>
        </pc:spChg>
        <pc:spChg chg="del mod">
          <ac:chgData name="Capistran, Athziry (Student)" userId="06c77e13-cea5-4641-83d6-af20a0a0e596" providerId="ADAL" clId="{08251EB9-A288-6249-BDEC-7D106D782644}" dt="2024-02-11T02:49:13.973" v="3362" actId="478"/>
          <ac:spMkLst>
            <pc:docMk/>
            <pc:sldMk cId="2743595789" sldId="305"/>
            <ac:spMk id="3" creationId="{B894A058-8647-2E80-2E24-CCAF3379FEB1}"/>
          </ac:spMkLst>
        </pc:spChg>
        <pc:spChg chg="add mod">
          <ac:chgData name="Capistran, Athziry (Student)" userId="06c77e13-cea5-4641-83d6-af20a0a0e596" providerId="ADAL" clId="{08251EB9-A288-6249-BDEC-7D106D782644}" dt="2024-02-11T02:53:02.297" v="3393" actId="1076"/>
          <ac:spMkLst>
            <pc:docMk/>
            <pc:sldMk cId="2743595789" sldId="305"/>
            <ac:spMk id="4" creationId="{82AB1484-8F33-BBC1-21BB-79A0B44068A6}"/>
          </ac:spMkLst>
        </pc:spChg>
        <pc:spChg chg="del mod">
          <ac:chgData name="Capistran, Athziry (Student)" userId="06c77e13-cea5-4641-83d6-af20a0a0e596" providerId="ADAL" clId="{08251EB9-A288-6249-BDEC-7D106D782644}" dt="2024-02-11T02:49:17.262" v="3363" actId="478"/>
          <ac:spMkLst>
            <pc:docMk/>
            <pc:sldMk cId="2743595789" sldId="305"/>
            <ac:spMk id="5" creationId="{F1BD1FF1-B0B6-F973-75CA-D379AECFAA5C}"/>
          </ac:spMkLst>
        </pc:spChg>
        <pc:spChg chg="add mod">
          <ac:chgData name="Capistran, Athziry (Student)" userId="06c77e13-cea5-4641-83d6-af20a0a0e596" providerId="ADAL" clId="{08251EB9-A288-6249-BDEC-7D106D782644}" dt="2024-02-11T02:53:02.297" v="3393" actId="1076"/>
          <ac:spMkLst>
            <pc:docMk/>
            <pc:sldMk cId="2743595789" sldId="305"/>
            <ac:spMk id="7" creationId="{B46DE083-690F-1DE0-D444-492D76BD927B}"/>
          </ac:spMkLst>
        </pc:spChg>
        <pc:spChg chg="add mod">
          <ac:chgData name="Capistran, Athziry (Student)" userId="06c77e13-cea5-4641-83d6-af20a0a0e596" providerId="ADAL" clId="{08251EB9-A288-6249-BDEC-7D106D782644}" dt="2024-02-11T02:53:02.297" v="3393" actId="1076"/>
          <ac:spMkLst>
            <pc:docMk/>
            <pc:sldMk cId="2743595789" sldId="305"/>
            <ac:spMk id="8" creationId="{496E6E0A-FC00-EDE0-7B22-E998ABF5B5B8}"/>
          </ac:spMkLst>
        </pc:spChg>
        <pc:spChg chg="add mod">
          <ac:chgData name="Capistran, Athziry (Student)" userId="06c77e13-cea5-4641-83d6-af20a0a0e596" providerId="ADAL" clId="{08251EB9-A288-6249-BDEC-7D106D782644}" dt="2024-02-11T02:53:02.297" v="3393" actId="1076"/>
          <ac:spMkLst>
            <pc:docMk/>
            <pc:sldMk cId="2743595789" sldId="305"/>
            <ac:spMk id="9" creationId="{A688C628-DC0D-C105-16D9-C551390BAA48}"/>
          </ac:spMkLst>
        </pc:spChg>
        <pc:spChg chg="del">
          <ac:chgData name="Capistran, Athziry (Student)" userId="06c77e13-cea5-4641-83d6-af20a0a0e596" providerId="ADAL" clId="{08251EB9-A288-6249-BDEC-7D106D782644}" dt="2024-02-11T02:49:19.099" v="3364" actId="478"/>
          <ac:spMkLst>
            <pc:docMk/>
            <pc:sldMk cId="2743595789" sldId="305"/>
            <ac:spMk id="10" creationId="{C806539C-F433-121A-F1AA-421C9D95B132}"/>
          </ac:spMkLst>
        </pc:spChg>
        <pc:spChg chg="del">
          <ac:chgData name="Capistran, Athziry (Student)" userId="06c77e13-cea5-4641-83d6-af20a0a0e596" providerId="ADAL" clId="{08251EB9-A288-6249-BDEC-7D106D782644}" dt="2024-02-11T02:49:26.265" v="3366" actId="478"/>
          <ac:spMkLst>
            <pc:docMk/>
            <pc:sldMk cId="2743595789" sldId="305"/>
            <ac:spMk id="12" creationId="{FBE7FDD6-8608-B4D6-AB42-F11AD4F0F1C0}"/>
          </ac:spMkLst>
        </pc:spChg>
        <pc:spChg chg="del">
          <ac:chgData name="Capistran, Athziry (Student)" userId="06c77e13-cea5-4641-83d6-af20a0a0e596" providerId="ADAL" clId="{08251EB9-A288-6249-BDEC-7D106D782644}" dt="2024-02-11T02:49:20.776" v="3365" actId="478"/>
          <ac:spMkLst>
            <pc:docMk/>
            <pc:sldMk cId="2743595789" sldId="305"/>
            <ac:spMk id="15" creationId="{7DE8FB63-0B3D-5A9C-FF39-FDD926748181}"/>
          </ac:spMkLst>
        </pc:spChg>
        <pc:spChg chg="add mod">
          <ac:chgData name="Capistran, Athziry (Student)" userId="06c77e13-cea5-4641-83d6-af20a0a0e596" providerId="ADAL" clId="{08251EB9-A288-6249-BDEC-7D106D782644}" dt="2024-02-11T02:52:32.309" v="3388"/>
          <ac:spMkLst>
            <pc:docMk/>
            <pc:sldMk cId="2743595789" sldId="305"/>
            <ac:spMk id="16" creationId="{ABA93CA9-1AB0-4843-ABD1-BF556CEA52FE}"/>
          </ac:spMkLst>
        </pc:spChg>
        <pc:picChg chg="del">
          <ac:chgData name="Capistran, Athziry (Student)" userId="06c77e13-cea5-4641-83d6-af20a0a0e596" providerId="ADAL" clId="{08251EB9-A288-6249-BDEC-7D106D782644}" dt="2024-02-11T02:49:10.003" v="3359" actId="478"/>
          <ac:picMkLst>
            <pc:docMk/>
            <pc:sldMk cId="2743595789" sldId="305"/>
            <ac:picMk id="6" creationId="{A36EA550-F236-FDB1-7CD0-2777DB8A38E9}"/>
          </ac:picMkLst>
        </pc:picChg>
        <pc:picChg chg="add mod">
          <ac:chgData name="Capistran, Athziry (Student)" userId="06c77e13-cea5-4641-83d6-af20a0a0e596" providerId="ADAL" clId="{08251EB9-A288-6249-BDEC-7D106D782644}" dt="2024-02-11T02:53:02.297" v="3393" actId="1076"/>
          <ac:picMkLst>
            <pc:docMk/>
            <pc:sldMk cId="2743595789" sldId="305"/>
            <ac:picMk id="11" creationId="{AA43DF16-9E0B-53C7-B18C-A5D1AEA0426E}"/>
          </ac:picMkLst>
        </pc:picChg>
        <pc:picChg chg="add mod">
          <ac:chgData name="Capistran, Athziry (Student)" userId="06c77e13-cea5-4641-83d6-af20a0a0e596" providerId="ADAL" clId="{08251EB9-A288-6249-BDEC-7D106D782644}" dt="2024-02-11T02:52:32.309" v="3388"/>
          <ac:picMkLst>
            <pc:docMk/>
            <pc:sldMk cId="2743595789" sldId="305"/>
            <ac:picMk id="13" creationId="{DA5AB6D3-1F0B-2C70-09E3-52F0CCDB93C1}"/>
          </ac:picMkLst>
        </pc:picChg>
        <pc:picChg chg="add mod">
          <ac:chgData name="Capistran, Athziry (Student)" userId="06c77e13-cea5-4641-83d6-af20a0a0e596" providerId="ADAL" clId="{08251EB9-A288-6249-BDEC-7D106D782644}" dt="2024-02-11T02:52:32.309" v="3388"/>
          <ac:picMkLst>
            <pc:docMk/>
            <pc:sldMk cId="2743595789" sldId="305"/>
            <ac:picMk id="14" creationId="{1F04D40D-17D5-B23D-087F-C1660DB1E876}"/>
          </ac:picMkLst>
        </pc:picChg>
      </pc:sldChg>
      <pc:sldChg chg="add del">
        <pc:chgData name="Capistran, Athziry (Student)" userId="06c77e13-cea5-4641-83d6-af20a0a0e596" providerId="ADAL" clId="{08251EB9-A288-6249-BDEC-7D106D782644}" dt="2024-02-11T02:49:37.720" v="3370"/>
        <pc:sldMkLst>
          <pc:docMk/>
          <pc:sldMk cId="180529100" sldId="306"/>
        </pc:sldMkLst>
      </pc:sldChg>
      <pc:sldChg chg="addSp delSp modSp add del mod">
        <pc:chgData name="Capistran, Athziry (Student)" userId="06c77e13-cea5-4641-83d6-af20a0a0e596" providerId="ADAL" clId="{08251EB9-A288-6249-BDEC-7D106D782644}" dt="2024-02-11T03:21:22.145" v="3842" actId="2696"/>
        <pc:sldMkLst>
          <pc:docMk/>
          <pc:sldMk cId="1935323432" sldId="306"/>
        </pc:sldMkLst>
        <pc:spChg chg="del">
          <ac:chgData name="Capistran, Athziry (Student)" userId="06c77e13-cea5-4641-83d6-af20a0a0e596" providerId="ADAL" clId="{08251EB9-A288-6249-BDEC-7D106D782644}" dt="2024-02-11T02:50:00.289" v="3373" actId="478"/>
          <ac:spMkLst>
            <pc:docMk/>
            <pc:sldMk cId="1935323432" sldId="306"/>
            <ac:spMk id="2" creationId="{5621A618-A5D7-6B88-22E5-5E1F12FB8FED}"/>
          </ac:spMkLst>
        </pc:spChg>
        <pc:spChg chg="add mod">
          <ac:chgData name="Capistran, Athziry (Student)" userId="06c77e13-cea5-4641-83d6-af20a0a0e596" providerId="ADAL" clId="{08251EB9-A288-6249-BDEC-7D106D782644}" dt="2024-02-11T02:52:52.064" v="3392" actId="1076"/>
          <ac:spMkLst>
            <pc:docMk/>
            <pc:sldMk cId="1935323432" sldId="306"/>
            <ac:spMk id="3" creationId="{774561D6-AFBE-51F3-1F3B-FED3B202FB7B}"/>
          </ac:spMkLst>
        </pc:spChg>
        <pc:spChg chg="del">
          <ac:chgData name="Capistran, Athziry (Student)" userId="06c77e13-cea5-4641-83d6-af20a0a0e596" providerId="ADAL" clId="{08251EB9-A288-6249-BDEC-7D106D782644}" dt="2024-02-11T02:50:00.289" v="3373" actId="478"/>
          <ac:spMkLst>
            <pc:docMk/>
            <pc:sldMk cId="1935323432" sldId="306"/>
            <ac:spMk id="4" creationId="{0294ABAD-886D-EBBB-8BF7-910067AD25B6}"/>
          </ac:spMkLst>
        </pc:spChg>
        <pc:spChg chg="add mod">
          <ac:chgData name="Capistran, Athziry (Student)" userId="06c77e13-cea5-4641-83d6-af20a0a0e596" providerId="ADAL" clId="{08251EB9-A288-6249-BDEC-7D106D782644}" dt="2024-02-11T02:52:52.064" v="3392" actId="1076"/>
          <ac:spMkLst>
            <pc:docMk/>
            <pc:sldMk cId="1935323432" sldId="306"/>
            <ac:spMk id="5" creationId="{0B94FF2E-0649-7E40-72BE-54DC8A7C5928}"/>
          </ac:spMkLst>
        </pc:spChg>
        <pc:spChg chg="add mod">
          <ac:chgData name="Capistran, Athziry (Student)" userId="06c77e13-cea5-4641-83d6-af20a0a0e596" providerId="ADAL" clId="{08251EB9-A288-6249-BDEC-7D106D782644}" dt="2024-02-11T02:52:52.064" v="3392" actId="1076"/>
          <ac:spMkLst>
            <pc:docMk/>
            <pc:sldMk cId="1935323432" sldId="306"/>
            <ac:spMk id="6" creationId="{9371DA44-6998-1626-AB62-E9A2648BE60F}"/>
          </ac:spMkLst>
        </pc:spChg>
        <pc:spChg chg="del">
          <ac:chgData name="Capistran, Athziry (Student)" userId="06c77e13-cea5-4641-83d6-af20a0a0e596" providerId="ADAL" clId="{08251EB9-A288-6249-BDEC-7D106D782644}" dt="2024-02-11T02:50:00.289" v="3373" actId="478"/>
          <ac:spMkLst>
            <pc:docMk/>
            <pc:sldMk cId="1935323432" sldId="306"/>
            <ac:spMk id="7" creationId="{978C0025-0130-1152-108B-6CBDA9039076}"/>
          </ac:spMkLst>
        </pc:spChg>
        <pc:spChg chg="del">
          <ac:chgData name="Capistran, Athziry (Student)" userId="06c77e13-cea5-4641-83d6-af20a0a0e596" providerId="ADAL" clId="{08251EB9-A288-6249-BDEC-7D106D782644}" dt="2024-02-11T02:50:00.289" v="3373" actId="478"/>
          <ac:spMkLst>
            <pc:docMk/>
            <pc:sldMk cId="1935323432" sldId="306"/>
            <ac:spMk id="8" creationId="{4BAC16EB-65EA-BC23-9CC3-176AD6BC85DB}"/>
          </ac:spMkLst>
        </pc:spChg>
        <pc:spChg chg="del">
          <ac:chgData name="Capistran, Athziry (Student)" userId="06c77e13-cea5-4641-83d6-af20a0a0e596" providerId="ADAL" clId="{08251EB9-A288-6249-BDEC-7D106D782644}" dt="2024-02-11T02:50:00.289" v="3373" actId="478"/>
          <ac:spMkLst>
            <pc:docMk/>
            <pc:sldMk cId="1935323432" sldId="306"/>
            <ac:spMk id="9" creationId="{92123D19-1BFC-2528-8AA5-355A307DAFA0}"/>
          </ac:spMkLst>
        </pc:spChg>
        <pc:spChg chg="add mod">
          <ac:chgData name="Capistran, Athziry (Student)" userId="06c77e13-cea5-4641-83d6-af20a0a0e596" providerId="ADAL" clId="{08251EB9-A288-6249-BDEC-7D106D782644}" dt="2024-02-11T02:52:52.064" v="3392" actId="1076"/>
          <ac:spMkLst>
            <pc:docMk/>
            <pc:sldMk cId="1935323432" sldId="306"/>
            <ac:spMk id="10" creationId="{633D8BD0-22D2-58E1-6BFB-B34F826EC7BF}"/>
          </ac:spMkLst>
        </pc:spChg>
        <pc:spChg chg="add mod">
          <ac:chgData name="Capistran, Athziry (Student)" userId="06c77e13-cea5-4641-83d6-af20a0a0e596" providerId="ADAL" clId="{08251EB9-A288-6249-BDEC-7D106D782644}" dt="2024-02-11T03:18:53.563" v="3776" actId="1076"/>
          <ac:spMkLst>
            <pc:docMk/>
            <pc:sldMk cId="1935323432" sldId="306"/>
            <ac:spMk id="12" creationId="{B8E53F3C-ECFD-948E-1418-DAF3D1ADC8A7}"/>
          </ac:spMkLst>
        </pc:spChg>
        <pc:spChg chg="add mod">
          <ac:chgData name="Capistran, Athziry (Student)" userId="06c77e13-cea5-4641-83d6-af20a0a0e596" providerId="ADAL" clId="{08251EB9-A288-6249-BDEC-7D106D782644}" dt="2024-02-11T02:52:35.470" v="3389"/>
          <ac:spMkLst>
            <pc:docMk/>
            <pc:sldMk cId="1935323432" sldId="306"/>
            <ac:spMk id="16" creationId="{C5C75478-B7F0-73D2-4C2B-6713E3D28C09}"/>
          </ac:spMkLst>
        </pc:spChg>
        <pc:picChg chg="del">
          <ac:chgData name="Capistran, Athziry (Student)" userId="06c77e13-cea5-4641-83d6-af20a0a0e596" providerId="ADAL" clId="{08251EB9-A288-6249-BDEC-7D106D782644}" dt="2024-02-11T02:50:00.289" v="3373" actId="478"/>
          <ac:picMkLst>
            <pc:docMk/>
            <pc:sldMk cId="1935323432" sldId="306"/>
            <ac:picMk id="11" creationId="{AD9A6747-3D9D-EF0C-2D3F-55E8E1DE71AA}"/>
          </ac:picMkLst>
        </pc:picChg>
        <pc:picChg chg="add mod">
          <ac:chgData name="Capistran, Athziry (Student)" userId="06c77e13-cea5-4641-83d6-af20a0a0e596" providerId="ADAL" clId="{08251EB9-A288-6249-BDEC-7D106D782644}" dt="2024-02-11T02:52:52.064" v="3392" actId="1076"/>
          <ac:picMkLst>
            <pc:docMk/>
            <pc:sldMk cId="1935323432" sldId="306"/>
            <ac:picMk id="13" creationId="{609800A7-1D97-5E8B-EA5A-76D735150443}"/>
          </ac:picMkLst>
        </pc:picChg>
        <pc:picChg chg="add mod">
          <ac:chgData name="Capistran, Athziry (Student)" userId="06c77e13-cea5-4641-83d6-af20a0a0e596" providerId="ADAL" clId="{08251EB9-A288-6249-BDEC-7D106D782644}" dt="2024-02-11T02:52:35.470" v="3389"/>
          <ac:picMkLst>
            <pc:docMk/>
            <pc:sldMk cId="1935323432" sldId="306"/>
            <ac:picMk id="14" creationId="{82EB7F04-4660-3212-867E-2586C79E5A7B}"/>
          </ac:picMkLst>
        </pc:picChg>
        <pc:picChg chg="add mod">
          <ac:chgData name="Capistran, Athziry (Student)" userId="06c77e13-cea5-4641-83d6-af20a0a0e596" providerId="ADAL" clId="{08251EB9-A288-6249-BDEC-7D106D782644}" dt="2024-02-11T02:52:46.343" v="3391" actId="1076"/>
          <ac:picMkLst>
            <pc:docMk/>
            <pc:sldMk cId="1935323432" sldId="306"/>
            <ac:picMk id="15" creationId="{2CE964E7-BD62-F4C9-398D-EE3B6BC75361}"/>
          </ac:picMkLst>
        </pc:picChg>
      </pc:sldChg>
      <pc:sldChg chg="modSp add del mod">
        <pc:chgData name="Capistran, Athziry (Student)" userId="06c77e13-cea5-4641-83d6-af20a0a0e596" providerId="ADAL" clId="{08251EB9-A288-6249-BDEC-7D106D782644}" dt="2024-02-11T03:16:21.357" v="3725" actId="2696"/>
        <pc:sldMkLst>
          <pc:docMk/>
          <pc:sldMk cId="240423771" sldId="307"/>
        </pc:sldMkLst>
        <pc:spChg chg="mod">
          <ac:chgData name="Capistran, Athziry (Student)" userId="06c77e13-cea5-4641-83d6-af20a0a0e596" providerId="ADAL" clId="{08251EB9-A288-6249-BDEC-7D106D782644}" dt="2024-02-11T02:53:17.532" v="3395" actId="1076"/>
          <ac:spMkLst>
            <pc:docMk/>
            <pc:sldMk cId="240423771" sldId="307"/>
            <ac:spMk id="3" creationId="{9347779D-EB0F-571C-A0F0-29979C273012}"/>
          </ac:spMkLst>
        </pc:spChg>
        <pc:spChg chg="mod">
          <ac:chgData name="Capistran, Athziry (Student)" userId="06c77e13-cea5-4641-83d6-af20a0a0e596" providerId="ADAL" clId="{08251EB9-A288-6249-BDEC-7D106D782644}" dt="2024-02-11T02:53:17.532" v="3395" actId="1076"/>
          <ac:spMkLst>
            <pc:docMk/>
            <pc:sldMk cId="240423771" sldId="307"/>
            <ac:spMk id="5" creationId="{3A097B30-60E6-D5A0-B8A1-59CB54FA002C}"/>
          </ac:spMkLst>
        </pc:spChg>
        <pc:spChg chg="mod">
          <ac:chgData name="Capistran, Athziry (Student)" userId="06c77e13-cea5-4641-83d6-af20a0a0e596" providerId="ADAL" clId="{08251EB9-A288-6249-BDEC-7D106D782644}" dt="2024-02-11T02:53:17.532" v="3395" actId="1076"/>
          <ac:spMkLst>
            <pc:docMk/>
            <pc:sldMk cId="240423771" sldId="307"/>
            <ac:spMk id="10" creationId="{15914AC5-5832-A6BB-369B-A4215FD10EC9}"/>
          </ac:spMkLst>
        </pc:spChg>
        <pc:spChg chg="mod">
          <ac:chgData name="Capistran, Athziry (Student)" userId="06c77e13-cea5-4641-83d6-af20a0a0e596" providerId="ADAL" clId="{08251EB9-A288-6249-BDEC-7D106D782644}" dt="2024-02-11T02:53:17.532" v="3395" actId="1076"/>
          <ac:spMkLst>
            <pc:docMk/>
            <pc:sldMk cId="240423771" sldId="307"/>
            <ac:spMk id="12" creationId="{14486D4E-176B-D756-2B94-FBFFF1BBF02D}"/>
          </ac:spMkLst>
        </pc:spChg>
        <pc:spChg chg="mod">
          <ac:chgData name="Capistran, Athziry (Student)" userId="06c77e13-cea5-4641-83d6-af20a0a0e596" providerId="ADAL" clId="{08251EB9-A288-6249-BDEC-7D106D782644}" dt="2024-02-11T02:53:17.532" v="3395" actId="1076"/>
          <ac:spMkLst>
            <pc:docMk/>
            <pc:sldMk cId="240423771" sldId="307"/>
            <ac:spMk id="15" creationId="{BC39686F-FA6A-1A1C-F427-71CACB07E606}"/>
          </ac:spMkLst>
        </pc:spChg>
        <pc:picChg chg="mod">
          <ac:chgData name="Capistran, Athziry (Student)" userId="06c77e13-cea5-4641-83d6-af20a0a0e596" providerId="ADAL" clId="{08251EB9-A288-6249-BDEC-7D106D782644}" dt="2024-02-11T02:53:17.532" v="3395" actId="1076"/>
          <ac:picMkLst>
            <pc:docMk/>
            <pc:sldMk cId="240423771" sldId="307"/>
            <ac:picMk id="6" creationId="{1D275317-FAC4-293A-37DE-B7125A9D5F28}"/>
          </ac:picMkLst>
        </pc:picChg>
      </pc:sldChg>
      <pc:sldChg chg="add del">
        <pc:chgData name="Capistran, Athziry (Student)" userId="06c77e13-cea5-4641-83d6-af20a0a0e596" providerId="ADAL" clId="{08251EB9-A288-6249-BDEC-7D106D782644}" dt="2024-02-11T02:49:37.720" v="3370"/>
        <pc:sldMkLst>
          <pc:docMk/>
          <pc:sldMk cId="2596070013" sldId="307"/>
        </pc:sldMkLst>
      </pc:sldChg>
      <pc:sldChg chg="add del">
        <pc:chgData name="Capistran, Athziry (Student)" userId="06c77e13-cea5-4641-83d6-af20a0a0e596" providerId="ADAL" clId="{08251EB9-A288-6249-BDEC-7D106D782644}" dt="2024-02-11T02:49:37.720" v="3370"/>
        <pc:sldMkLst>
          <pc:docMk/>
          <pc:sldMk cId="2025524555" sldId="308"/>
        </pc:sldMkLst>
      </pc:sldChg>
      <pc:sldChg chg="add del setBg">
        <pc:chgData name="Capistran, Athziry (Student)" userId="06c77e13-cea5-4641-83d6-af20a0a0e596" providerId="ADAL" clId="{08251EB9-A288-6249-BDEC-7D106D782644}" dt="2024-02-11T02:54:11.298" v="3401" actId="2696"/>
        <pc:sldMkLst>
          <pc:docMk/>
          <pc:sldMk cId="2975794132" sldId="308"/>
        </pc:sldMkLst>
      </pc:sldChg>
      <pc:sldChg chg="addSp delSp modSp add mod ord modTransition">
        <pc:chgData name="Capistran, Athziry (Student)" userId="06c77e13-cea5-4641-83d6-af20a0a0e596" providerId="ADAL" clId="{08251EB9-A288-6249-BDEC-7D106D782644}" dt="2024-02-11T05:18:26.547" v="5527"/>
        <pc:sldMkLst>
          <pc:docMk/>
          <pc:sldMk cId="2994316976" sldId="309"/>
        </pc:sldMkLst>
        <pc:spChg chg="del mod">
          <ac:chgData name="Capistran, Athziry (Student)" userId="06c77e13-cea5-4641-83d6-af20a0a0e596" providerId="ADAL" clId="{08251EB9-A288-6249-BDEC-7D106D782644}" dt="2024-02-11T02:57:44.262" v="3451" actId="478"/>
          <ac:spMkLst>
            <pc:docMk/>
            <pc:sldMk cId="2994316976" sldId="309"/>
            <ac:spMk id="3" creationId="{0E57C7BB-52A2-F3C7-653D-C65BDC75C7AA}"/>
          </ac:spMkLst>
        </pc:spChg>
        <pc:spChg chg="del">
          <ac:chgData name="Capistran, Athziry (Student)" userId="06c77e13-cea5-4641-83d6-af20a0a0e596" providerId="ADAL" clId="{08251EB9-A288-6249-BDEC-7D106D782644}" dt="2024-02-11T02:57:44.262" v="3451" actId="478"/>
          <ac:spMkLst>
            <pc:docMk/>
            <pc:sldMk cId="2994316976" sldId="309"/>
            <ac:spMk id="5" creationId="{4D423F20-11B5-6BCA-0E3D-050F0CA9EB1E}"/>
          </ac:spMkLst>
        </pc:spChg>
        <pc:spChg chg="mod">
          <ac:chgData name="Capistran, Athziry (Student)" userId="06c77e13-cea5-4641-83d6-af20a0a0e596" providerId="ADAL" clId="{08251EB9-A288-6249-BDEC-7D106D782644}" dt="2024-02-11T02:57:19.495" v="3448" actId="1035"/>
          <ac:spMkLst>
            <pc:docMk/>
            <pc:sldMk cId="2994316976" sldId="309"/>
            <ac:spMk id="7" creationId="{6AD0BC54-71C5-5609-31DF-6603FD966CE0}"/>
          </ac:spMkLst>
        </pc:spChg>
        <pc:spChg chg="add del mod">
          <ac:chgData name="Capistran, Athziry (Student)" userId="06c77e13-cea5-4641-83d6-af20a0a0e596" providerId="ADAL" clId="{08251EB9-A288-6249-BDEC-7D106D782644}" dt="2024-02-11T03:04:33.073" v="3563" actId="478"/>
          <ac:spMkLst>
            <pc:docMk/>
            <pc:sldMk cId="2994316976" sldId="309"/>
            <ac:spMk id="8" creationId="{DD77A89E-2B17-6845-012F-3F09479CAD0C}"/>
          </ac:spMkLst>
        </pc:spChg>
        <pc:spChg chg="add del mod">
          <ac:chgData name="Capistran, Athziry (Student)" userId="06c77e13-cea5-4641-83d6-af20a0a0e596" providerId="ADAL" clId="{08251EB9-A288-6249-BDEC-7D106D782644}" dt="2024-02-11T02:55:50.729" v="3425" actId="478"/>
          <ac:spMkLst>
            <pc:docMk/>
            <pc:sldMk cId="2994316976" sldId="309"/>
            <ac:spMk id="9" creationId="{8F19D679-10EF-435E-F07F-506008C50C76}"/>
          </ac:spMkLst>
        </pc:spChg>
        <pc:spChg chg="del">
          <ac:chgData name="Capistran, Athziry (Student)" userId="06c77e13-cea5-4641-83d6-af20a0a0e596" providerId="ADAL" clId="{08251EB9-A288-6249-BDEC-7D106D782644}" dt="2024-02-11T02:57:44.262" v="3451" actId="478"/>
          <ac:spMkLst>
            <pc:docMk/>
            <pc:sldMk cId="2994316976" sldId="309"/>
            <ac:spMk id="10" creationId="{54842D0B-D740-6646-118D-3FCFDF6AFBEB}"/>
          </ac:spMkLst>
        </pc:spChg>
        <pc:spChg chg="add mod">
          <ac:chgData name="Capistran, Athziry (Student)" userId="06c77e13-cea5-4641-83d6-af20a0a0e596" providerId="ADAL" clId="{08251EB9-A288-6249-BDEC-7D106D782644}" dt="2024-02-11T03:04:28.921" v="3561" actId="164"/>
          <ac:spMkLst>
            <pc:docMk/>
            <pc:sldMk cId="2994316976" sldId="309"/>
            <ac:spMk id="11" creationId="{E8D70F7E-8E81-8D27-2310-AEC17E49C344}"/>
          </ac:spMkLst>
        </pc:spChg>
        <pc:spChg chg="del">
          <ac:chgData name="Capistran, Athziry (Student)" userId="06c77e13-cea5-4641-83d6-af20a0a0e596" providerId="ADAL" clId="{08251EB9-A288-6249-BDEC-7D106D782644}" dt="2024-02-11T02:57:52.555" v="3455" actId="478"/>
          <ac:spMkLst>
            <pc:docMk/>
            <pc:sldMk cId="2994316976" sldId="309"/>
            <ac:spMk id="12" creationId="{C3604537-80B6-F468-4010-B0A2CEF28060}"/>
          </ac:spMkLst>
        </pc:spChg>
        <pc:spChg chg="add mod">
          <ac:chgData name="Capistran, Athziry (Student)" userId="06c77e13-cea5-4641-83d6-af20a0a0e596" providerId="ADAL" clId="{08251EB9-A288-6249-BDEC-7D106D782644}" dt="2024-02-11T03:04:28.921" v="3561" actId="164"/>
          <ac:spMkLst>
            <pc:docMk/>
            <pc:sldMk cId="2994316976" sldId="309"/>
            <ac:spMk id="13" creationId="{71DE0CB9-5B0D-56F6-CA6A-8D325D8E5964}"/>
          </ac:spMkLst>
        </pc:spChg>
        <pc:spChg chg="add mod">
          <ac:chgData name="Capistran, Athziry (Student)" userId="06c77e13-cea5-4641-83d6-af20a0a0e596" providerId="ADAL" clId="{08251EB9-A288-6249-BDEC-7D106D782644}" dt="2024-02-11T03:04:28.921" v="3561" actId="164"/>
          <ac:spMkLst>
            <pc:docMk/>
            <pc:sldMk cId="2994316976" sldId="309"/>
            <ac:spMk id="14" creationId="{2231B427-8B4B-FB3A-4B91-64C1BDF42572}"/>
          </ac:spMkLst>
        </pc:spChg>
        <pc:spChg chg="del">
          <ac:chgData name="Capistran, Athziry (Student)" userId="06c77e13-cea5-4641-83d6-af20a0a0e596" providerId="ADAL" clId="{08251EB9-A288-6249-BDEC-7D106D782644}" dt="2024-02-11T02:57:44.262" v="3451" actId="478"/>
          <ac:spMkLst>
            <pc:docMk/>
            <pc:sldMk cId="2994316976" sldId="309"/>
            <ac:spMk id="15" creationId="{357B7D36-1328-96F2-4598-ACDDFE3231F3}"/>
          </ac:spMkLst>
        </pc:spChg>
        <pc:spChg chg="add mod">
          <ac:chgData name="Capistran, Athziry (Student)" userId="06c77e13-cea5-4641-83d6-af20a0a0e596" providerId="ADAL" clId="{08251EB9-A288-6249-BDEC-7D106D782644}" dt="2024-02-11T03:04:28.921" v="3561" actId="164"/>
          <ac:spMkLst>
            <pc:docMk/>
            <pc:sldMk cId="2994316976" sldId="309"/>
            <ac:spMk id="17" creationId="{185AC2AF-5613-438E-4822-5D0A89384385}"/>
          </ac:spMkLst>
        </pc:spChg>
        <pc:spChg chg="add mod">
          <ac:chgData name="Capistran, Athziry (Student)" userId="06c77e13-cea5-4641-83d6-af20a0a0e596" providerId="ADAL" clId="{08251EB9-A288-6249-BDEC-7D106D782644}" dt="2024-02-11T03:04:28.921" v="3561" actId="164"/>
          <ac:spMkLst>
            <pc:docMk/>
            <pc:sldMk cId="2994316976" sldId="309"/>
            <ac:spMk id="18" creationId="{8B754556-B80C-FECA-975B-44F80ED32F1C}"/>
          </ac:spMkLst>
        </pc:spChg>
        <pc:spChg chg="add mod">
          <ac:chgData name="Capistran, Athziry (Student)" userId="06c77e13-cea5-4641-83d6-af20a0a0e596" providerId="ADAL" clId="{08251EB9-A288-6249-BDEC-7D106D782644}" dt="2024-02-11T03:04:28.921" v="3561" actId="164"/>
          <ac:spMkLst>
            <pc:docMk/>
            <pc:sldMk cId="2994316976" sldId="309"/>
            <ac:spMk id="19" creationId="{56B1A68B-4D7A-FAC7-D78A-DAACEB07D516}"/>
          </ac:spMkLst>
        </pc:spChg>
        <pc:spChg chg="mod">
          <ac:chgData name="Capistran, Athziry (Student)" userId="06c77e13-cea5-4641-83d6-af20a0a0e596" providerId="ADAL" clId="{08251EB9-A288-6249-BDEC-7D106D782644}" dt="2024-02-11T03:04:30.751" v="3562"/>
          <ac:spMkLst>
            <pc:docMk/>
            <pc:sldMk cId="2994316976" sldId="309"/>
            <ac:spMk id="22" creationId="{0DD2083B-AD0F-74DE-807F-027DF0BAD49F}"/>
          </ac:spMkLst>
        </pc:spChg>
        <pc:spChg chg="mod">
          <ac:chgData name="Capistran, Athziry (Student)" userId="06c77e13-cea5-4641-83d6-af20a0a0e596" providerId="ADAL" clId="{08251EB9-A288-6249-BDEC-7D106D782644}" dt="2024-02-11T03:04:30.751" v="3562"/>
          <ac:spMkLst>
            <pc:docMk/>
            <pc:sldMk cId="2994316976" sldId="309"/>
            <ac:spMk id="23" creationId="{65173CFD-24C4-7FE1-8515-D38EB10FB72C}"/>
          </ac:spMkLst>
        </pc:spChg>
        <pc:spChg chg="mod">
          <ac:chgData name="Capistran, Athziry (Student)" userId="06c77e13-cea5-4641-83d6-af20a0a0e596" providerId="ADAL" clId="{08251EB9-A288-6249-BDEC-7D106D782644}" dt="2024-02-11T03:04:30.751" v="3562"/>
          <ac:spMkLst>
            <pc:docMk/>
            <pc:sldMk cId="2994316976" sldId="309"/>
            <ac:spMk id="24" creationId="{BF9212EC-51C2-159E-F6F6-19253EE50A58}"/>
          </ac:spMkLst>
        </pc:spChg>
        <pc:spChg chg="mod">
          <ac:chgData name="Capistran, Athziry (Student)" userId="06c77e13-cea5-4641-83d6-af20a0a0e596" providerId="ADAL" clId="{08251EB9-A288-6249-BDEC-7D106D782644}" dt="2024-02-11T03:04:30.751" v="3562"/>
          <ac:spMkLst>
            <pc:docMk/>
            <pc:sldMk cId="2994316976" sldId="309"/>
            <ac:spMk id="26" creationId="{FB3CCECC-A3DD-1162-0DFF-5C4EDD454BEA}"/>
          </ac:spMkLst>
        </pc:spChg>
        <pc:spChg chg="mod">
          <ac:chgData name="Capistran, Athziry (Student)" userId="06c77e13-cea5-4641-83d6-af20a0a0e596" providerId="ADAL" clId="{08251EB9-A288-6249-BDEC-7D106D782644}" dt="2024-02-11T03:04:30.751" v="3562"/>
          <ac:spMkLst>
            <pc:docMk/>
            <pc:sldMk cId="2994316976" sldId="309"/>
            <ac:spMk id="27" creationId="{3386246A-32F9-C056-BBE2-A8040B63F0D1}"/>
          </ac:spMkLst>
        </pc:spChg>
        <pc:spChg chg="mod">
          <ac:chgData name="Capistran, Athziry (Student)" userId="06c77e13-cea5-4641-83d6-af20a0a0e596" providerId="ADAL" clId="{08251EB9-A288-6249-BDEC-7D106D782644}" dt="2024-02-11T03:04:30.751" v="3562"/>
          <ac:spMkLst>
            <pc:docMk/>
            <pc:sldMk cId="2994316976" sldId="309"/>
            <ac:spMk id="28" creationId="{B4864F35-4D52-751B-2638-8E3E4925877E}"/>
          </ac:spMkLst>
        </pc:spChg>
        <pc:spChg chg="add mod">
          <ac:chgData name="Capistran, Athziry (Student)" userId="06c77e13-cea5-4641-83d6-af20a0a0e596" providerId="ADAL" clId="{08251EB9-A288-6249-BDEC-7D106D782644}" dt="2024-02-11T03:10:39.704" v="3618" actId="14100"/>
          <ac:spMkLst>
            <pc:docMk/>
            <pc:sldMk cId="2994316976" sldId="309"/>
            <ac:spMk id="29" creationId="{5004D23A-8BA8-5EAD-39E9-B132B02101ED}"/>
          </ac:spMkLst>
        </pc:spChg>
        <pc:spChg chg="add mod">
          <ac:chgData name="Capistran, Athziry (Student)" userId="06c77e13-cea5-4641-83d6-af20a0a0e596" providerId="ADAL" clId="{08251EB9-A288-6249-BDEC-7D106D782644}" dt="2024-02-11T03:07:15.376" v="3582" actId="164"/>
          <ac:spMkLst>
            <pc:docMk/>
            <pc:sldMk cId="2994316976" sldId="309"/>
            <ac:spMk id="30" creationId="{FBCFC442-8982-C8D9-951E-0E9072D57C64}"/>
          </ac:spMkLst>
        </pc:spChg>
        <pc:spChg chg="add mod">
          <ac:chgData name="Capistran, Athziry (Student)" userId="06c77e13-cea5-4641-83d6-af20a0a0e596" providerId="ADAL" clId="{08251EB9-A288-6249-BDEC-7D106D782644}" dt="2024-02-11T03:07:15.376" v="3582" actId="164"/>
          <ac:spMkLst>
            <pc:docMk/>
            <pc:sldMk cId="2994316976" sldId="309"/>
            <ac:spMk id="31" creationId="{62BFA725-93EA-58D4-FA13-F539963BCC0D}"/>
          </ac:spMkLst>
        </pc:spChg>
        <pc:spChg chg="add mod">
          <ac:chgData name="Capistran, Athziry (Student)" userId="06c77e13-cea5-4641-83d6-af20a0a0e596" providerId="ADAL" clId="{08251EB9-A288-6249-BDEC-7D106D782644}" dt="2024-02-11T03:13:37.758" v="3643" actId="20577"/>
          <ac:spMkLst>
            <pc:docMk/>
            <pc:sldMk cId="2994316976" sldId="309"/>
            <ac:spMk id="33" creationId="{2E140562-969B-900D-B416-0CF42514B0C7}"/>
          </ac:spMkLst>
        </pc:spChg>
        <pc:spChg chg="add mod">
          <ac:chgData name="Capistran, Athziry (Student)" userId="06c77e13-cea5-4641-83d6-af20a0a0e596" providerId="ADAL" clId="{08251EB9-A288-6249-BDEC-7D106D782644}" dt="2024-02-11T03:07:15.376" v="3582" actId="164"/>
          <ac:spMkLst>
            <pc:docMk/>
            <pc:sldMk cId="2994316976" sldId="309"/>
            <ac:spMk id="34" creationId="{36CBAD7E-78AF-D00A-3887-53DA7FFB143E}"/>
          </ac:spMkLst>
        </pc:spChg>
        <pc:spChg chg="add mod">
          <ac:chgData name="Capistran, Athziry (Student)" userId="06c77e13-cea5-4641-83d6-af20a0a0e596" providerId="ADAL" clId="{08251EB9-A288-6249-BDEC-7D106D782644}" dt="2024-02-11T03:07:15.376" v="3582" actId="164"/>
          <ac:spMkLst>
            <pc:docMk/>
            <pc:sldMk cId="2994316976" sldId="309"/>
            <ac:spMk id="35" creationId="{2084FD8B-14D4-C088-3DBB-C27C8E477EA3}"/>
          </ac:spMkLst>
        </pc:spChg>
        <pc:spChg chg="add mod">
          <ac:chgData name="Capistran, Athziry (Student)" userId="06c77e13-cea5-4641-83d6-af20a0a0e596" providerId="ADAL" clId="{08251EB9-A288-6249-BDEC-7D106D782644}" dt="2024-02-11T03:07:37.013" v="3586"/>
          <ac:spMkLst>
            <pc:docMk/>
            <pc:sldMk cId="2994316976" sldId="309"/>
            <ac:spMk id="37" creationId="{A204C152-E16B-E230-3C85-94E51A187976}"/>
          </ac:spMkLst>
        </pc:spChg>
        <pc:spChg chg="add mod">
          <ac:chgData name="Capistran, Athziry (Student)" userId="06c77e13-cea5-4641-83d6-af20a0a0e596" providerId="ADAL" clId="{08251EB9-A288-6249-BDEC-7D106D782644}" dt="2024-02-11T03:07:37.013" v="3586"/>
          <ac:spMkLst>
            <pc:docMk/>
            <pc:sldMk cId="2994316976" sldId="309"/>
            <ac:spMk id="38" creationId="{BF8189E8-8903-40B1-03DE-7AD1C7B021B9}"/>
          </ac:spMkLst>
        </pc:spChg>
        <pc:spChg chg="add mod">
          <ac:chgData name="Capistran, Athziry (Student)" userId="06c77e13-cea5-4641-83d6-af20a0a0e596" providerId="ADAL" clId="{08251EB9-A288-6249-BDEC-7D106D782644}" dt="2024-02-11T03:07:37.013" v="3586"/>
          <ac:spMkLst>
            <pc:docMk/>
            <pc:sldMk cId="2994316976" sldId="309"/>
            <ac:spMk id="40" creationId="{85AA911E-9204-577B-6E73-F1DB37AD36C7}"/>
          </ac:spMkLst>
        </pc:spChg>
        <pc:spChg chg="add mod">
          <ac:chgData name="Capistran, Athziry (Student)" userId="06c77e13-cea5-4641-83d6-af20a0a0e596" providerId="ADAL" clId="{08251EB9-A288-6249-BDEC-7D106D782644}" dt="2024-02-11T03:07:37.013" v="3586"/>
          <ac:spMkLst>
            <pc:docMk/>
            <pc:sldMk cId="2994316976" sldId="309"/>
            <ac:spMk id="41" creationId="{2FCF5FA1-09AB-473C-CDA8-C9762F5F1411}"/>
          </ac:spMkLst>
        </pc:spChg>
        <pc:spChg chg="add mod">
          <ac:chgData name="Capistran, Athziry (Student)" userId="06c77e13-cea5-4641-83d6-af20a0a0e596" providerId="ADAL" clId="{08251EB9-A288-6249-BDEC-7D106D782644}" dt="2024-02-11T03:07:37.013" v="3586"/>
          <ac:spMkLst>
            <pc:docMk/>
            <pc:sldMk cId="2994316976" sldId="309"/>
            <ac:spMk id="42" creationId="{2E9EB201-D656-D375-4021-5F5192B49553}"/>
          </ac:spMkLst>
        </pc:spChg>
        <pc:spChg chg="mod">
          <ac:chgData name="Capistran, Athziry (Student)" userId="06c77e13-cea5-4641-83d6-af20a0a0e596" providerId="ADAL" clId="{08251EB9-A288-6249-BDEC-7D106D782644}" dt="2024-02-11T03:08:42.850" v="3600" actId="1076"/>
          <ac:spMkLst>
            <pc:docMk/>
            <pc:sldMk cId="2994316976" sldId="309"/>
            <ac:spMk id="44" creationId="{EBB77046-C6D2-EAB6-6312-4A191FAD26F2}"/>
          </ac:spMkLst>
        </pc:spChg>
        <pc:spChg chg="mod">
          <ac:chgData name="Capistran, Athziry (Student)" userId="06c77e13-cea5-4641-83d6-af20a0a0e596" providerId="ADAL" clId="{08251EB9-A288-6249-BDEC-7D106D782644}" dt="2024-02-11T03:07:44.110" v="3589"/>
          <ac:spMkLst>
            <pc:docMk/>
            <pc:sldMk cId="2994316976" sldId="309"/>
            <ac:spMk id="45" creationId="{493EBF21-DE44-9582-20E8-6EDE51CBC716}"/>
          </ac:spMkLst>
        </pc:spChg>
        <pc:spChg chg="mod">
          <ac:chgData name="Capistran, Athziry (Student)" userId="06c77e13-cea5-4641-83d6-af20a0a0e596" providerId="ADAL" clId="{08251EB9-A288-6249-BDEC-7D106D782644}" dt="2024-02-11T03:08:39.176" v="3598" actId="1076"/>
          <ac:spMkLst>
            <pc:docMk/>
            <pc:sldMk cId="2994316976" sldId="309"/>
            <ac:spMk id="46" creationId="{3E0BCF93-77E5-6461-8F1D-20909EA12E93}"/>
          </ac:spMkLst>
        </pc:spChg>
        <pc:spChg chg="mod">
          <ac:chgData name="Capistran, Athziry (Student)" userId="06c77e13-cea5-4641-83d6-af20a0a0e596" providerId="ADAL" clId="{08251EB9-A288-6249-BDEC-7D106D782644}" dt="2024-02-11T03:07:44.110" v="3589"/>
          <ac:spMkLst>
            <pc:docMk/>
            <pc:sldMk cId="2994316976" sldId="309"/>
            <ac:spMk id="48" creationId="{A6A72A14-9121-7050-E965-76EE054CFF4F}"/>
          </ac:spMkLst>
        </pc:spChg>
        <pc:spChg chg="mod">
          <ac:chgData name="Capistran, Athziry (Student)" userId="06c77e13-cea5-4641-83d6-af20a0a0e596" providerId="ADAL" clId="{08251EB9-A288-6249-BDEC-7D106D782644}" dt="2024-02-11T03:08:51.973" v="3602" actId="1076"/>
          <ac:spMkLst>
            <pc:docMk/>
            <pc:sldMk cId="2994316976" sldId="309"/>
            <ac:spMk id="49" creationId="{D2696860-A8E5-D285-CE70-B63EEF70F413}"/>
          </ac:spMkLst>
        </pc:spChg>
        <pc:spChg chg="mod">
          <ac:chgData name="Capistran, Athziry (Student)" userId="06c77e13-cea5-4641-83d6-af20a0a0e596" providerId="ADAL" clId="{08251EB9-A288-6249-BDEC-7D106D782644}" dt="2024-02-11T03:08:46.523" v="3601" actId="1076"/>
          <ac:spMkLst>
            <pc:docMk/>
            <pc:sldMk cId="2994316976" sldId="309"/>
            <ac:spMk id="50" creationId="{081B5F71-FAD7-D25D-98A0-C228C4082E81}"/>
          </ac:spMkLst>
        </pc:spChg>
        <pc:spChg chg="mod">
          <ac:chgData name="Capistran, Athziry (Student)" userId="06c77e13-cea5-4641-83d6-af20a0a0e596" providerId="ADAL" clId="{08251EB9-A288-6249-BDEC-7D106D782644}" dt="2024-02-11T03:10:34.036" v="3617" actId="14100"/>
          <ac:spMkLst>
            <pc:docMk/>
            <pc:sldMk cId="2994316976" sldId="309"/>
            <ac:spMk id="52" creationId="{E39A452E-3F60-91A5-9A64-5C6F9EB9C1E7}"/>
          </ac:spMkLst>
        </pc:spChg>
        <pc:spChg chg="mod">
          <ac:chgData name="Capistran, Athziry (Student)" userId="06c77e13-cea5-4641-83d6-af20a0a0e596" providerId="ADAL" clId="{08251EB9-A288-6249-BDEC-7D106D782644}" dt="2024-02-11T03:09:54.225" v="3612" actId="1076"/>
          <ac:spMkLst>
            <pc:docMk/>
            <pc:sldMk cId="2994316976" sldId="309"/>
            <ac:spMk id="53" creationId="{C1368BD0-F630-E719-EC2F-24F06DFADCE4}"/>
          </ac:spMkLst>
        </pc:spChg>
        <pc:spChg chg="mod">
          <ac:chgData name="Capistran, Athziry (Student)" userId="06c77e13-cea5-4641-83d6-af20a0a0e596" providerId="ADAL" clId="{08251EB9-A288-6249-BDEC-7D106D782644}" dt="2024-02-11T03:09:19.467" v="3605"/>
          <ac:spMkLst>
            <pc:docMk/>
            <pc:sldMk cId="2994316976" sldId="309"/>
            <ac:spMk id="54" creationId="{B77FD225-FC2C-A8F7-900C-2187822E6448}"/>
          </ac:spMkLst>
        </pc:spChg>
        <pc:spChg chg="mod">
          <ac:chgData name="Capistran, Athziry (Student)" userId="06c77e13-cea5-4641-83d6-af20a0a0e596" providerId="ADAL" clId="{08251EB9-A288-6249-BDEC-7D106D782644}" dt="2024-02-11T03:09:19.467" v="3605"/>
          <ac:spMkLst>
            <pc:docMk/>
            <pc:sldMk cId="2994316976" sldId="309"/>
            <ac:spMk id="56" creationId="{534B732B-5253-C75A-F57A-0619D2E57ACB}"/>
          </ac:spMkLst>
        </pc:spChg>
        <pc:spChg chg="mod">
          <ac:chgData name="Capistran, Athziry (Student)" userId="06c77e13-cea5-4641-83d6-af20a0a0e596" providerId="ADAL" clId="{08251EB9-A288-6249-BDEC-7D106D782644}" dt="2024-02-11T03:09:19.467" v="3605"/>
          <ac:spMkLst>
            <pc:docMk/>
            <pc:sldMk cId="2994316976" sldId="309"/>
            <ac:spMk id="57" creationId="{7285D97B-D98D-8F83-D8AA-DF021BAB04B9}"/>
          </ac:spMkLst>
        </pc:spChg>
        <pc:spChg chg="mod">
          <ac:chgData name="Capistran, Athziry (Student)" userId="06c77e13-cea5-4641-83d6-af20a0a0e596" providerId="ADAL" clId="{08251EB9-A288-6249-BDEC-7D106D782644}" dt="2024-02-11T03:10:05.070" v="3614" actId="1076"/>
          <ac:spMkLst>
            <pc:docMk/>
            <pc:sldMk cId="2994316976" sldId="309"/>
            <ac:spMk id="58" creationId="{B9F5CE9C-8A4C-7FCE-767F-07D776A8F10B}"/>
          </ac:spMkLst>
        </pc:spChg>
        <pc:spChg chg="mod">
          <ac:chgData name="Capistran, Athziry (Student)" userId="06c77e13-cea5-4641-83d6-af20a0a0e596" providerId="ADAL" clId="{08251EB9-A288-6249-BDEC-7D106D782644}" dt="2024-02-11T03:12:36.763" v="3625" actId="20577"/>
          <ac:spMkLst>
            <pc:docMk/>
            <pc:sldMk cId="2994316976" sldId="309"/>
            <ac:spMk id="60" creationId="{8515AC58-685A-1BED-62FB-4D2DC39980FF}"/>
          </ac:spMkLst>
        </pc:spChg>
        <pc:spChg chg="mod">
          <ac:chgData name="Capistran, Athziry (Student)" userId="06c77e13-cea5-4641-83d6-af20a0a0e596" providerId="ADAL" clId="{08251EB9-A288-6249-BDEC-7D106D782644}" dt="2024-02-11T03:15:35.547" v="3721" actId="20577"/>
          <ac:spMkLst>
            <pc:docMk/>
            <pc:sldMk cId="2994316976" sldId="309"/>
            <ac:spMk id="61" creationId="{74193AF3-72E1-1E5F-227E-9A34838CC4BC}"/>
          </ac:spMkLst>
        </pc:spChg>
        <pc:spChg chg="mod">
          <ac:chgData name="Capistran, Athziry (Student)" userId="06c77e13-cea5-4641-83d6-af20a0a0e596" providerId="ADAL" clId="{08251EB9-A288-6249-BDEC-7D106D782644}" dt="2024-02-11T03:15:02.936" v="3712" actId="20577"/>
          <ac:spMkLst>
            <pc:docMk/>
            <pc:sldMk cId="2994316976" sldId="309"/>
            <ac:spMk id="62" creationId="{AD3E84A4-4993-9B83-594E-07A8EB08A2CE}"/>
          </ac:spMkLst>
        </pc:spChg>
        <pc:spChg chg="mod">
          <ac:chgData name="Capistran, Athziry (Student)" userId="06c77e13-cea5-4641-83d6-af20a0a0e596" providerId="ADAL" clId="{08251EB9-A288-6249-BDEC-7D106D782644}" dt="2024-02-11T03:15:21.110" v="3718" actId="1076"/>
          <ac:spMkLst>
            <pc:docMk/>
            <pc:sldMk cId="2994316976" sldId="309"/>
            <ac:spMk id="64" creationId="{38570B58-F043-63C2-F99C-CA023F15BC8C}"/>
          </ac:spMkLst>
        </pc:spChg>
        <pc:spChg chg="mod">
          <ac:chgData name="Capistran, Athziry (Student)" userId="06c77e13-cea5-4641-83d6-af20a0a0e596" providerId="ADAL" clId="{08251EB9-A288-6249-BDEC-7D106D782644}" dt="2024-02-11T03:15:55.672" v="3722"/>
          <ac:spMkLst>
            <pc:docMk/>
            <pc:sldMk cId="2994316976" sldId="309"/>
            <ac:spMk id="65" creationId="{6C02174A-AF37-42BB-97D1-48A122EF7BA4}"/>
          </ac:spMkLst>
        </pc:spChg>
        <pc:spChg chg="mod">
          <ac:chgData name="Capistran, Athziry (Student)" userId="06c77e13-cea5-4641-83d6-af20a0a0e596" providerId="ADAL" clId="{08251EB9-A288-6249-BDEC-7D106D782644}" dt="2024-02-11T03:16:14.955" v="3724" actId="33524"/>
          <ac:spMkLst>
            <pc:docMk/>
            <pc:sldMk cId="2994316976" sldId="309"/>
            <ac:spMk id="66" creationId="{79A0A557-451F-E560-58F4-F804427068A6}"/>
          </ac:spMkLst>
        </pc:spChg>
        <pc:spChg chg="add del mod">
          <ac:chgData name="Capistran, Athziry (Student)" userId="06c77e13-cea5-4641-83d6-af20a0a0e596" providerId="ADAL" clId="{08251EB9-A288-6249-BDEC-7D106D782644}" dt="2024-02-11T03:15:05.499" v="3713" actId="478"/>
          <ac:spMkLst>
            <pc:docMk/>
            <pc:sldMk cId="2994316976" sldId="309"/>
            <ac:spMk id="68" creationId="{D318178D-5FD1-186A-06A4-99E435F28CE2}"/>
          </ac:spMkLst>
        </pc:spChg>
        <pc:grpChg chg="add del mod">
          <ac:chgData name="Capistran, Athziry (Student)" userId="06c77e13-cea5-4641-83d6-af20a0a0e596" providerId="ADAL" clId="{08251EB9-A288-6249-BDEC-7D106D782644}" dt="2024-02-11T03:07:29.484" v="3585" actId="478"/>
          <ac:grpSpMkLst>
            <pc:docMk/>
            <pc:sldMk cId="2994316976" sldId="309"/>
            <ac:grpSpMk id="20" creationId="{9242A2F0-FDAB-39B3-7DF5-313E0C04355E}"/>
          </ac:grpSpMkLst>
        </pc:grpChg>
        <pc:grpChg chg="add del mod">
          <ac:chgData name="Capistran, Athziry (Student)" userId="06c77e13-cea5-4641-83d6-af20a0a0e596" providerId="ADAL" clId="{08251EB9-A288-6249-BDEC-7D106D782644}" dt="2024-02-11T03:07:48.950" v="3591" actId="478"/>
          <ac:grpSpMkLst>
            <pc:docMk/>
            <pc:sldMk cId="2994316976" sldId="309"/>
            <ac:grpSpMk id="21" creationId="{81721997-0A0D-2BB7-C788-3E560A5E8153}"/>
          </ac:grpSpMkLst>
        </pc:grpChg>
        <pc:grpChg chg="add mod">
          <ac:chgData name="Capistran, Athziry (Student)" userId="06c77e13-cea5-4641-83d6-af20a0a0e596" providerId="ADAL" clId="{08251EB9-A288-6249-BDEC-7D106D782644}" dt="2024-02-11T03:07:39.967" v="3588" actId="1076"/>
          <ac:grpSpMkLst>
            <pc:docMk/>
            <pc:sldMk cId="2994316976" sldId="309"/>
            <ac:grpSpMk id="36" creationId="{97670357-C3DD-F927-67C9-E8FC1FD5F258}"/>
          </ac:grpSpMkLst>
        </pc:grpChg>
        <pc:grpChg chg="add del mod">
          <ac:chgData name="Capistran, Athziry (Student)" userId="06c77e13-cea5-4641-83d6-af20a0a0e596" providerId="ADAL" clId="{08251EB9-A288-6249-BDEC-7D106D782644}" dt="2024-02-11T03:09:17.304" v="3604" actId="478"/>
          <ac:grpSpMkLst>
            <pc:docMk/>
            <pc:sldMk cId="2994316976" sldId="309"/>
            <ac:grpSpMk id="43" creationId="{DAF87A70-AC17-45DA-AEEA-B46097B02584}"/>
          </ac:grpSpMkLst>
        </pc:grpChg>
        <pc:grpChg chg="add del mod">
          <ac:chgData name="Capistran, Athziry (Student)" userId="06c77e13-cea5-4641-83d6-af20a0a0e596" providerId="ADAL" clId="{08251EB9-A288-6249-BDEC-7D106D782644}" dt="2024-02-11T03:11:56.760" v="3619" actId="478"/>
          <ac:grpSpMkLst>
            <pc:docMk/>
            <pc:sldMk cId="2994316976" sldId="309"/>
            <ac:grpSpMk id="51" creationId="{42C7FC6C-88A1-FA4D-CB91-260EBCF5BC39}"/>
          </ac:grpSpMkLst>
        </pc:grpChg>
        <pc:grpChg chg="add mod">
          <ac:chgData name="Capistran, Athziry (Student)" userId="06c77e13-cea5-4641-83d6-af20a0a0e596" providerId="ADAL" clId="{08251EB9-A288-6249-BDEC-7D106D782644}" dt="2024-02-11T03:12:01.261" v="3621" actId="1076"/>
          <ac:grpSpMkLst>
            <pc:docMk/>
            <pc:sldMk cId="2994316976" sldId="309"/>
            <ac:grpSpMk id="59" creationId="{265C1B59-8B53-A7EB-5872-A72343E8512D}"/>
          </ac:grpSpMkLst>
        </pc:grpChg>
        <pc:picChg chg="mod">
          <ac:chgData name="Capistran, Athziry (Student)" userId="06c77e13-cea5-4641-83d6-af20a0a0e596" providerId="ADAL" clId="{08251EB9-A288-6249-BDEC-7D106D782644}" dt="2024-02-11T02:56:09.714" v="3428" actId="14100"/>
          <ac:picMkLst>
            <pc:docMk/>
            <pc:sldMk cId="2994316976" sldId="309"/>
            <ac:picMk id="2" creationId="{D7517A8C-DB5A-00E4-3824-E68B7D7B2980}"/>
          </ac:picMkLst>
        </pc:picChg>
        <pc:picChg chg="mod">
          <ac:chgData name="Capistran, Athziry (Student)" userId="06c77e13-cea5-4641-83d6-af20a0a0e596" providerId="ADAL" clId="{08251EB9-A288-6249-BDEC-7D106D782644}" dt="2024-02-11T03:16:37.561" v="3727" actId="166"/>
          <ac:picMkLst>
            <pc:docMk/>
            <pc:sldMk cId="2994316976" sldId="309"/>
            <ac:picMk id="4" creationId="{793BFAE2-64F5-261D-23EE-57CB2FCC5BFD}"/>
          </ac:picMkLst>
        </pc:picChg>
        <pc:picChg chg="del">
          <ac:chgData name="Capistran, Athziry (Student)" userId="06c77e13-cea5-4641-83d6-af20a0a0e596" providerId="ADAL" clId="{08251EB9-A288-6249-BDEC-7D106D782644}" dt="2024-02-11T02:57:39.337" v="3449" actId="478"/>
          <ac:picMkLst>
            <pc:docMk/>
            <pc:sldMk cId="2994316976" sldId="309"/>
            <ac:picMk id="6" creationId="{7070BA04-48D9-C40D-1C82-3C824EE41B8E}"/>
          </ac:picMkLst>
        </pc:picChg>
        <pc:picChg chg="add mod modCrop">
          <ac:chgData name="Capistran, Athziry (Student)" userId="06c77e13-cea5-4641-83d6-af20a0a0e596" providerId="ADAL" clId="{08251EB9-A288-6249-BDEC-7D106D782644}" dt="2024-02-11T03:04:28.921" v="3561" actId="164"/>
          <ac:picMkLst>
            <pc:docMk/>
            <pc:sldMk cId="2994316976" sldId="309"/>
            <ac:picMk id="16" creationId="{023B1B05-FF42-8172-6DA4-BC104EF764B5}"/>
          </ac:picMkLst>
        </pc:picChg>
        <pc:picChg chg="mod">
          <ac:chgData name="Capistran, Athziry (Student)" userId="06c77e13-cea5-4641-83d6-af20a0a0e596" providerId="ADAL" clId="{08251EB9-A288-6249-BDEC-7D106D782644}" dt="2024-02-11T03:04:30.751" v="3562"/>
          <ac:picMkLst>
            <pc:docMk/>
            <pc:sldMk cId="2994316976" sldId="309"/>
            <ac:picMk id="25" creationId="{E3178755-E5F4-FC35-5A82-B5B7036BB006}"/>
          </ac:picMkLst>
        </pc:picChg>
        <pc:picChg chg="add mod">
          <ac:chgData name="Capistran, Athziry (Student)" userId="06c77e13-cea5-4641-83d6-af20a0a0e596" providerId="ADAL" clId="{08251EB9-A288-6249-BDEC-7D106D782644}" dt="2024-02-11T03:07:15.376" v="3582" actId="164"/>
          <ac:picMkLst>
            <pc:docMk/>
            <pc:sldMk cId="2994316976" sldId="309"/>
            <ac:picMk id="32" creationId="{E4B34134-31EF-6107-9E17-34BB104652DC}"/>
          </ac:picMkLst>
        </pc:picChg>
        <pc:picChg chg="add mod">
          <ac:chgData name="Capistran, Athziry (Student)" userId="06c77e13-cea5-4641-83d6-af20a0a0e596" providerId="ADAL" clId="{08251EB9-A288-6249-BDEC-7D106D782644}" dt="2024-02-11T03:07:37.013" v="3586"/>
          <ac:picMkLst>
            <pc:docMk/>
            <pc:sldMk cId="2994316976" sldId="309"/>
            <ac:picMk id="39" creationId="{EC60A442-7DBA-6CA9-E1AD-BD5AFC306E5B}"/>
          </ac:picMkLst>
        </pc:picChg>
        <pc:picChg chg="mod">
          <ac:chgData name="Capistran, Athziry (Student)" userId="06c77e13-cea5-4641-83d6-af20a0a0e596" providerId="ADAL" clId="{08251EB9-A288-6249-BDEC-7D106D782644}" dt="2024-02-11T03:08:30.406" v="3597" actId="1076"/>
          <ac:picMkLst>
            <pc:docMk/>
            <pc:sldMk cId="2994316976" sldId="309"/>
            <ac:picMk id="47" creationId="{BD7CFDE6-B33B-1927-D665-80EECCCB4939}"/>
          </ac:picMkLst>
        </pc:picChg>
        <pc:picChg chg="mod">
          <ac:chgData name="Capistran, Athziry (Student)" userId="06c77e13-cea5-4641-83d6-af20a0a0e596" providerId="ADAL" clId="{08251EB9-A288-6249-BDEC-7D106D782644}" dt="2024-02-11T03:09:51.705" v="3611" actId="1076"/>
          <ac:picMkLst>
            <pc:docMk/>
            <pc:sldMk cId="2994316976" sldId="309"/>
            <ac:picMk id="55" creationId="{EDB248DA-9CB2-E7DB-3933-53AF0B6E8111}"/>
          </ac:picMkLst>
        </pc:picChg>
        <pc:picChg chg="del mod">
          <ac:chgData name="Capistran, Athziry (Student)" userId="06c77e13-cea5-4641-83d6-af20a0a0e596" providerId="ADAL" clId="{08251EB9-A288-6249-BDEC-7D106D782644}" dt="2024-02-11T03:14:24.413" v="3652" actId="478"/>
          <ac:picMkLst>
            <pc:docMk/>
            <pc:sldMk cId="2994316976" sldId="309"/>
            <ac:picMk id="63" creationId="{1A65534D-ABBF-144C-1714-92A2CF7622D8}"/>
          </ac:picMkLst>
        </pc:picChg>
        <pc:picChg chg="add mod modCrop">
          <ac:chgData name="Capistran, Athziry (Student)" userId="06c77e13-cea5-4641-83d6-af20a0a0e596" providerId="ADAL" clId="{08251EB9-A288-6249-BDEC-7D106D782644}" dt="2024-02-11T03:14:31.011" v="3653" actId="1076"/>
          <ac:picMkLst>
            <pc:docMk/>
            <pc:sldMk cId="2994316976" sldId="309"/>
            <ac:picMk id="67" creationId="{225C8F04-3369-5402-2A37-4ABBB0AC9BB7}"/>
          </ac:picMkLst>
        </pc:picChg>
      </pc:sldChg>
      <pc:sldChg chg="delSp modSp mod modTransition modNotesTx">
        <pc:chgData name="Capistran, Athziry (Student)" userId="06c77e13-cea5-4641-83d6-af20a0a0e596" providerId="ADAL" clId="{08251EB9-A288-6249-BDEC-7D106D782644}" dt="2024-02-11T22:37:26.187" v="6329" actId="20577"/>
        <pc:sldMkLst>
          <pc:docMk/>
          <pc:sldMk cId="2415215138" sldId="310"/>
        </pc:sldMkLst>
        <pc:spChg chg="del">
          <ac:chgData name="Capistran, Athziry (Student)" userId="06c77e13-cea5-4641-83d6-af20a0a0e596" providerId="ADAL" clId="{08251EB9-A288-6249-BDEC-7D106D782644}" dt="2024-02-11T03:20:43.041" v="3831"/>
          <ac:spMkLst>
            <pc:docMk/>
            <pc:sldMk cId="2415215138" sldId="310"/>
            <ac:spMk id="3" creationId="{595E224A-57C7-2348-984A-27586FB2CBF8}"/>
          </ac:spMkLst>
        </pc:spChg>
        <pc:spChg chg="del">
          <ac:chgData name="Capistran, Athziry (Student)" userId="06c77e13-cea5-4641-83d6-af20a0a0e596" providerId="ADAL" clId="{08251EB9-A288-6249-BDEC-7D106D782644}" dt="2024-02-11T03:20:43.041" v="3831"/>
          <ac:spMkLst>
            <pc:docMk/>
            <pc:sldMk cId="2415215138" sldId="310"/>
            <ac:spMk id="4" creationId="{810F2ACD-83D5-C4DC-AEF3-612CFB707400}"/>
          </ac:spMkLst>
        </pc:spChg>
        <pc:spChg chg="del">
          <ac:chgData name="Capistran, Athziry (Student)" userId="06c77e13-cea5-4641-83d6-af20a0a0e596" providerId="ADAL" clId="{08251EB9-A288-6249-BDEC-7D106D782644}" dt="2024-02-11T03:20:43.041" v="3831"/>
          <ac:spMkLst>
            <pc:docMk/>
            <pc:sldMk cId="2415215138" sldId="310"/>
            <ac:spMk id="5" creationId="{1B2428D4-C577-9F10-439A-7911A1CF9FE1}"/>
          </ac:spMkLst>
        </pc:spChg>
        <pc:spChg chg="mod">
          <ac:chgData name="Capistran, Athziry (Student)" userId="06c77e13-cea5-4641-83d6-af20a0a0e596" providerId="ADAL" clId="{08251EB9-A288-6249-BDEC-7D106D782644}" dt="2024-02-11T03:21:03.705" v="3837" actId="1076"/>
          <ac:spMkLst>
            <pc:docMk/>
            <pc:sldMk cId="2415215138" sldId="310"/>
            <ac:spMk id="6" creationId="{42DD3C8E-A31A-6A1E-B0CE-2E560EFC3830}"/>
          </ac:spMkLst>
        </pc:spChg>
        <pc:spChg chg="del">
          <ac:chgData name="Capistran, Athziry (Student)" userId="06c77e13-cea5-4641-83d6-af20a0a0e596" providerId="ADAL" clId="{08251EB9-A288-6249-BDEC-7D106D782644}" dt="2024-02-11T03:20:43.041" v="3831"/>
          <ac:spMkLst>
            <pc:docMk/>
            <pc:sldMk cId="2415215138" sldId="310"/>
            <ac:spMk id="7" creationId="{59704836-5D0B-E775-0930-4F4F8393350B}"/>
          </ac:spMkLst>
        </pc:spChg>
        <pc:spChg chg="del">
          <ac:chgData name="Capistran, Athziry (Student)" userId="06c77e13-cea5-4641-83d6-af20a0a0e596" providerId="ADAL" clId="{08251EB9-A288-6249-BDEC-7D106D782644}" dt="2024-02-11T03:20:43.041" v="3831"/>
          <ac:spMkLst>
            <pc:docMk/>
            <pc:sldMk cId="2415215138" sldId="310"/>
            <ac:spMk id="10" creationId="{8468CA9E-CC37-08EF-5B65-DF7568D69490}"/>
          </ac:spMkLst>
        </pc:spChg>
        <pc:spChg chg="mod">
          <ac:chgData name="Capistran, Athziry (Student)" userId="06c77e13-cea5-4641-83d6-af20a0a0e596" providerId="ADAL" clId="{08251EB9-A288-6249-BDEC-7D106D782644}" dt="2024-02-11T03:20:57.911" v="3835" actId="1076"/>
          <ac:spMkLst>
            <pc:docMk/>
            <pc:sldMk cId="2415215138" sldId="310"/>
            <ac:spMk id="15" creationId="{EA7F88FA-033F-13A4-B14E-4E51A60212B4}"/>
          </ac:spMkLst>
        </pc:spChg>
        <pc:picChg chg="mod">
          <ac:chgData name="Capistran, Athziry (Student)" userId="06c77e13-cea5-4641-83d6-af20a0a0e596" providerId="ADAL" clId="{08251EB9-A288-6249-BDEC-7D106D782644}" dt="2024-02-11T03:21:13.291" v="3841" actId="1076"/>
          <ac:picMkLst>
            <pc:docMk/>
            <pc:sldMk cId="2415215138" sldId="310"/>
            <ac:picMk id="2" creationId="{D7C5E325-15DB-B51E-3714-D4A364256F71}"/>
          </ac:picMkLst>
        </pc:picChg>
      </pc:sldChg>
      <pc:sldChg chg="addSp delSp modSp add mod modTransition">
        <pc:chgData name="Capistran, Athziry (Student)" userId="06c77e13-cea5-4641-83d6-af20a0a0e596" providerId="ADAL" clId="{08251EB9-A288-6249-BDEC-7D106D782644}" dt="2024-02-11T05:18:33.012" v="5528"/>
        <pc:sldMkLst>
          <pc:docMk/>
          <pc:sldMk cId="689680501" sldId="311"/>
        </pc:sldMkLst>
        <pc:spChg chg="add del mod">
          <ac:chgData name="Capistran, Athziry (Student)" userId="06c77e13-cea5-4641-83d6-af20a0a0e596" providerId="ADAL" clId="{08251EB9-A288-6249-BDEC-7D106D782644}" dt="2024-02-11T03:18:31.846" v="3760" actId="478"/>
          <ac:spMkLst>
            <pc:docMk/>
            <pc:sldMk cId="689680501" sldId="311"/>
            <ac:spMk id="5" creationId="{77FF57BC-BC69-B419-6BEA-F787C34988E7}"/>
          </ac:spMkLst>
        </pc:spChg>
        <pc:spChg chg="add del mod">
          <ac:chgData name="Capistran, Athziry (Student)" userId="06c77e13-cea5-4641-83d6-af20a0a0e596" providerId="ADAL" clId="{08251EB9-A288-6249-BDEC-7D106D782644}" dt="2024-02-11T03:18:31.846" v="3760" actId="478"/>
          <ac:spMkLst>
            <pc:docMk/>
            <pc:sldMk cId="689680501" sldId="311"/>
            <ac:spMk id="6" creationId="{9155ABEA-6231-CB40-81CF-7830E84011A4}"/>
          </ac:spMkLst>
        </pc:spChg>
        <pc:spChg chg="add del mod">
          <ac:chgData name="Capistran, Athziry (Student)" userId="06c77e13-cea5-4641-83d6-af20a0a0e596" providerId="ADAL" clId="{08251EB9-A288-6249-BDEC-7D106D782644}" dt="2024-02-11T03:18:31.846" v="3760" actId="478"/>
          <ac:spMkLst>
            <pc:docMk/>
            <pc:sldMk cId="689680501" sldId="311"/>
            <ac:spMk id="8" creationId="{693D3114-30F8-7D0E-61A5-F26925993548}"/>
          </ac:spMkLst>
        </pc:spChg>
        <pc:spChg chg="add del mod">
          <ac:chgData name="Capistran, Athziry (Student)" userId="06c77e13-cea5-4641-83d6-af20a0a0e596" providerId="ADAL" clId="{08251EB9-A288-6249-BDEC-7D106D782644}" dt="2024-02-11T03:18:31.846" v="3760" actId="478"/>
          <ac:spMkLst>
            <pc:docMk/>
            <pc:sldMk cId="689680501" sldId="311"/>
            <ac:spMk id="9" creationId="{9DB9EBEB-75D1-926E-CC7B-242128840B2A}"/>
          </ac:spMkLst>
        </pc:spChg>
        <pc:spChg chg="mod">
          <ac:chgData name="Capistran, Athziry (Student)" userId="06c77e13-cea5-4641-83d6-af20a0a0e596" providerId="ADAL" clId="{08251EB9-A288-6249-BDEC-7D106D782644}" dt="2024-02-11T03:22:34.034" v="3851" actId="14100"/>
          <ac:spMkLst>
            <pc:docMk/>
            <pc:sldMk cId="689680501" sldId="311"/>
            <ac:spMk id="29" creationId="{58DB60D4-4315-FF92-427C-5A1C713595B2}"/>
          </ac:spMkLst>
        </pc:spChg>
        <pc:spChg chg="mod">
          <ac:chgData name="Capistran, Athziry (Student)" userId="06c77e13-cea5-4641-83d6-af20a0a0e596" providerId="ADAL" clId="{08251EB9-A288-6249-BDEC-7D106D782644}" dt="2024-02-11T03:18:14.207" v="3757"/>
          <ac:spMkLst>
            <pc:docMk/>
            <pc:sldMk cId="689680501" sldId="311"/>
            <ac:spMk id="30" creationId="{A474AB22-781B-AB10-1140-6C2A5F5004F5}"/>
          </ac:spMkLst>
        </pc:spChg>
        <pc:spChg chg="mod">
          <ac:chgData name="Capistran, Athziry (Student)" userId="06c77e13-cea5-4641-83d6-af20a0a0e596" providerId="ADAL" clId="{08251EB9-A288-6249-BDEC-7D106D782644}" dt="2024-02-11T03:19:01.865" v="3777"/>
          <ac:spMkLst>
            <pc:docMk/>
            <pc:sldMk cId="689680501" sldId="311"/>
            <ac:spMk id="31" creationId="{4FB75832-8338-26D3-68F6-A2F88828A3A3}"/>
          </ac:spMkLst>
        </pc:spChg>
        <pc:spChg chg="mod">
          <ac:chgData name="Capistran, Athziry (Student)" userId="06c77e13-cea5-4641-83d6-af20a0a0e596" providerId="ADAL" clId="{08251EB9-A288-6249-BDEC-7D106D782644}" dt="2024-02-11T03:17:40.716" v="3739"/>
          <ac:spMkLst>
            <pc:docMk/>
            <pc:sldMk cId="689680501" sldId="311"/>
            <ac:spMk id="33" creationId="{26C35026-1577-11FF-5A84-C88BDC6B9BDB}"/>
          </ac:spMkLst>
        </pc:spChg>
        <pc:spChg chg="mod">
          <ac:chgData name="Capistran, Athziry (Student)" userId="06c77e13-cea5-4641-83d6-af20a0a0e596" providerId="ADAL" clId="{08251EB9-A288-6249-BDEC-7D106D782644}" dt="2024-02-11T03:18:20.822" v="3758"/>
          <ac:spMkLst>
            <pc:docMk/>
            <pc:sldMk cId="689680501" sldId="311"/>
            <ac:spMk id="34" creationId="{3AF6CA2A-01FA-8E82-7395-B87DDC34F8DA}"/>
          </ac:spMkLst>
        </pc:spChg>
        <pc:spChg chg="mod">
          <ac:chgData name="Capistran, Athziry (Student)" userId="06c77e13-cea5-4641-83d6-af20a0a0e596" providerId="ADAL" clId="{08251EB9-A288-6249-BDEC-7D106D782644}" dt="2024-02-11T03:18:26.441" v="3759"/>
          <ac:spMkLst>
            <pc:docMk/>
            <pc:sldMk cId="689680501" sldId="311"/>
            <ac:spMk id="35" creationId="{D14EB0E8-DB7F-C1BC-9573-F445A02AE188}"/>
          </ac:spMkLst>
        </pc:spChg>
        <pc:spChg chg="mod">
          <ac:chgData name="Capistran, Athziry (Student)" userId="06c77e13-cea5-4641-83d6-af20a0a0e596" providerId="ADAL" clId="{08251EB9-A288-6249-BDEC-7D106D782644}" dt="2024-02-11T03:19:39.577" v="3809" actId="20577"/>
          <ac:spMkLst>
            <pc:docMk/>
            <pc:sldMk cId="689680501" sldId="311"/>
            <ac:spMk id="61" creationId="{621F61A4-BCC9-23A8-0956-0416B709AC29}"/>
          </ac:spMkLst>
        </pc:spChg>
        <pc:spChg chg="mod">
          <ac:chgData name="Capistran, Athziry (Student)" userId="06c77e13-cea5-4641-83d6-af20a0a0e596" providerId="ADAL" clId="{08251EB9-A288-6249-BDEC-7D106D782644}" dt="2024-02-11T03:19:11.287" v="3785" actId="20577"/>
          <ac:spMkLst>
            <pc:docMk/>
            <pc:sldMk cId="689680501" sldId="311"/>
            <ac:spMk id="62" creationId="{921A12A6-27AE-C503-CC18-C1F15D8639C0}"/>
          </ac:spMkLst>
        </pc:spChg>
        <pc:spChg chg="mod">
          <ac:chgData name="Capistran, Athziry (Student)" userId="06c77e13-cea5-4641-83d6-af20a0a0e596" providerId="ADAL" clId="{08251EB9-A288-6249-BDEC-7D106D782644}" dt="2024-02-11T03:19:52.287" v="3818" actId="20577"/>
          <ac:spMkLst>
            <pc:docMk/>
            <pc:sldMk cId="689680501" sldId="311"/>
            <ac:spMk id="65" creationId="{DEF3A2AC-7F4C-36C6-F950-18B0F9F05C26}"/>
          </ac:spMkLst>
        </pc:spChg>
        <pc:spChg chg="mod">
          <ac:chgData name="Capistran, Athziry (Student)" userId="06c77e13-cea5-4641-83d6-af20a0a0e596" providerId="ADAL" clId="{08251EB9-A288-6249-BDEC-7D106D782644}" dt="2024-02-11T03:19:59.675" v="3830" actId="20577"/>
          <ac:spMkLst>
            <pc:docMk/>
            <pc:sldMk cId="689680501" sldId="311"/>
            <ac:spMk id="66" creationId="{B2735340-7F4B-9B29-54DD-4685BAF9B4A7}"/>
          </ac:spMkLst>
        </pc:spChg>
        <pc:grpChg chg="add mod">
          <ac:chgData name="Capistran, Athziry (Student)" userId="06c77e13-cea5-4641-83d6-af20a0a0e596" providerId="ADAL" clId="{08251EB9-A288-6249-BDEC-7D106D782644}" dt="2024-02-11T03:22:40.934" v="3856" actId="1035"/>
          <ac:grpSpMkLst>
            <pc:docMk/>
            <pc:sldMk cId="689680501" sldId="311"/>
            <ac:grpSpMk id="10" creationId="{B5823E05-6AD6-6846-B3AA-C46E8AA8B4A1}"/>
          </ac:grpSpMkLst>
        </pc:grpChg>
        <pc:grpChg chg="mod">
          <ac:chgData name="Capistran, Athziry (Student)" userId="06c77e13-cea5-4641-83d6-af20a0a0e596" providerId="ADAL" clId="{08251EB9-A288-6249-BDEC-7D106D782644}" dt="2024-02-11T03:22:14.656" v="3847" actId="164"/>
          <ac:grpSpMkLst>
            <pc:docMk/>
            <pc:sldMk cId="689680501" sldId="311"/>
            <ac:grpSpMk id="36" creationId="{ED9C7366-5ABA-B2AC-1D3B-26850F497260}"/>
          </ac:grpSpMkLst>
        </pc:grpChg>
        <pc:grpChg chg="del">
          <ac:chgData name="Capistran, Athziry (Student)" userId="06c77e13-cea5-4641-83d6-af20a0a0e596" providerId="ADAL" clId="{08251EB9-A288-6249-BDEC-7D106D782644}" dt="2024-02-11T03:22:05.002" v="3843" actId="478"/>
          <ac:grpSpMkLst>
            <pc:docMk/>
            <pc:sldMk cId="689680501" sldId="311"/>
            <ac:grpSpMk id="59" creationId="{60402A8C-3DAA-408E-4C8D-EAE1693B4D35}"/>
          </ac:grpSpMkLst>
        </pc:grpChg>
        <pc:picChg chg="add mod modCrop">
          <ac:chgData name="Capistran, Athziry (Student)" userId="06c77e13-cea5-4641-83d6-af20a0a0e596" providerId="ADAL" clId="{08251EB9-A288-6249-BDEC-7D106D782644}" dt="2024-02-11T03:22:14.656" v="3847" actId="164"/>
          <ac:picMkLst>
            <pc:docMk/>
            <pc:sldMk cId="689680501" sldId="311"/>
            <ac:picMk id="3" creationId="{223062DB-BB1C-EA9E-0A22-043C3DA2B8B7}"/>
          </ac:picMkLst>
        </pc:picChg>
        <pc:picChg chg="del">
          <ac:chgData name="Capistran, Athziry (Student)" userId="06c77e13-cea5-4641-83d6-af20a0a0e596" providerId="ADAL" clId="{08251EB9-A288-6249-BDEC-7D106D782644}" dt="2024-02-11T03:17:28.349" v="3737" actId="478"/>
          <ac:picMkLst>
            <pc:docMk/>
            <pc:sldMk cId="689680501" sldId="311"/>
            <ac:picMk id="32" creationId="{10555077-1836-660A-DA22-517665F31BC3}"/>
          </ac:picMkLst>
        </pc:picChg>
        <pc:picChg chg="del">
          <ac:chgData name="Capistran, Athziry (Student)" userId="06c77e13-cea5-4641-83d6-af20a0a0e596" providerId="ADAL" clId="{08251EB9-A288-6249-BDEC-7D106D782644}" dt="2024-02-11T03:22:06.319" v="3844" actId="478"/>
          <ac:picMkLst>
            <pc:docMk/>
            <pc:sldMk cId="689680501" sldId="311"/>
            <ac:picMk id="67" creationId="{11F3F4D4-ACB5-9FBD-E20C-354228D1725F}"/>
          </ac:picMkLst>
        </pc:picChg>
      </pc:sldChg>
      <pc:sldChg chg="add del setBg">
        <pc:chgData name="Capistran, Athziry (Student)" userId="06c77e13-cea5-4641-83d6-af20a0a0e596" providerId="ADAL" clId="{08251EB9-A288-6249-BDEC-7D106D782644}" dt="2024-02-11T03:16:46.708" v="3729" actId="2696"/>
        <pc:sldMkLst>
          <pc:docMk/>
          <pc:sldMk cId="2420194380" sldId="311"/>
        </pc:sldMkLst>
      </pc:sldChg>
      <pc:sldChg chg="del">
        <pc:chgData name="Capistran, Athziry (Student)" userId="06c77e13-cea5-4641-83d6-af20a0a0e596" providerId="ADAL" clId="{08251EB9-A288-6249-BDEC-7D106D782644}" dt="2024-02-11T03:20:49.876" v="3833" actId="2696"/>
        <pc:sldMkLst>
          <pc:docMk/>
          <pc:sldMk cId="2716978639" sldId="312"/>
        </pc:sldMkLst>
      </pc:sldChg>
      <pc:sldChg chg="delSp add mod">
        <pc:chgData name="Capistran, Athziry (Student)" userId="06c77e13-cea5-4641-83d6-af20a0a0e596" providerId="ADAL" clId="{08251EB9-A288-6249-BDEC-7D106D782644}" dt="2024-02-11T05:28:31.346" v="5582" actId="478"/>
        <pc:sldMkLst>
          <pc:docMk/>
          <pc:sldMk cId="3167737356" sldId="313"/>
        </pc:sldMkLst>
        <pc:spChg chg="del">
          <ac:chgData name="Capistran, Athziry (Student)" userId="06c77e13-cea5-4641-83d6-af20a0a0e596" providerId="ADAL" clId="{08251EB9-A288-6249-BDEC-7D106D782644}" dt="2024-02-11T05:28:31.346" v="5582" actId="478"/>
          <ac:spMkLst>
            <pc:docMk/>
            <pc:sldMk cId="3167737356" sldId="313"/>
            <ac:spMk id="9" creationId="{4B9B43B4-ED98-B39A-8E45-FE7A980C310A}"/>
          </ac:spMkLst>
        </pc:spChg>
      </pc:sldChg>
      <pc:sldChg chg="addSp delSp modSp mod modTransition">
        <pc:chgData name="Capistran, Athziry (Student)" userId="06c77e13-cea5-4641-83d6-af20a0a0e596" providerId="ADAL" clId="{08251EB9-A288-6249-BDEC-7D106D782644}" dt="2024-02-11T05:19:04.583" v="5529"/>
        <pc:sldMkLst>
          <pc:docMk/>
          <pc:sldMk cId="3913892808" sldId="314"/>
        </pc:sldMkLst>
        <pc:spChg chg="mod">
          <ac:chgData name="Capistran, Athziry (Student)" userId="06c77e13-cea5-4641-83d6-af20a0a0e596" providerId="ADAL" clId="{08251EB9-A288-6249-BDEC-7D106D782644}" dt="2024-02-11T03:28:07.255" v="3885" actId="20577"/>
          <ac:spMkLst>
            <pc:docMk/>
            <pc:sldMk cId="3913892808" sldId="314"/>
            <ac:spMk id="30" creationId="{FBCFC442-8982-C8D9-951E-0E9072D57C64}"/>
          </ac:spMkLst>
        </pc:spChg>
        <pc:spChg chg="mod">
          <ac:chgData name="Capistran, Athziry (Student)" userId="06c77e13-cea5-4641-83d6-af20a0a0e596" providerId="ADAL" clId="{08251EB9-A288-6249-BDEC-7D106D782644}" dt="2024-02-11T03:42:38.348" v="3979" actId="1076"/>
          <ac:spMkLst>
            <pc:docMk/>
            <pc:sldMk cId="3913892808" sldId="314"/>
            <ac:spMk id="31" creationId="{62BFA725-93EA-58D4-FA13-F539963BCC0D}"/>
          </ac:spMkLst>
        </pc:spChg>
        <pc:spChg chg="mod">
          <ac:chgData name="Capistran, Athziry (Student)" userId="06c77e13-cea5-4641-83d6-af20a0a0e596" providerId="ADAL" clId="{08251EB9-A288-6249-BDEC-7D106D782644}" dt="2024-02-11T03:38:48.230" v="3931" actId="1076"/>
          <ac:spMkLst>
            <pc:docMk/>
            <pc:sldMk cId="3913892808" sldId="314"/>
            <ac:spMk id="33" creationId="{2E140562-969B-900D-B416-0CF42514B0C7}"/>
          </ac:spMkLst>
        </pc:spChg>
        <pc:spChg chg="mod">
          <ac:chgData name="Capistran, Athziry (Student)" userId="06c77e13-cea5-4641-83d6-af20a0a0e596" providerId="ADAL" clId="{08251EB9-A288-6249-BDEC-7D106D782644}" dt="2024-02-11T03:28:48.918" v="3888" actId="108"/>
          <ac:spMkLst>
            <pc:docMk/>
            <pc:sldMk cId="3913892808" sldId="314"/>
            <ac:spMk id="34" creationId="{36CBAD7E-78AF-D00A-3887-53DA7FFB143E}"/>
          </ac:spMkLst>
        </pc:spChg>
        <pc:spChg chg="mod">
          <ac:chgData name="Capistran, Athziry (Student)" userId="06c77e13-cea5-4641-83d6-af20a0a0e596" providerId="ADAL" clId="{08251EB9-A288-6249-BDEC-7D106D782644}" dt="2024-02-11T03:29:09.207" v="3890" actId="108"/>
          <ac:spMkLst>
            <pc:docMk/>
            <pc:sldMk cId="3913892808" sldId="314"/>
            <ac:spMk id="35" creationId="{2084FD8B-14D4-C088-3DBB-C27C8E477EA3}"/>
          </ac:spMkLst>
        </pc:spChg>
        <pc:spChg chg="mod">
          <ac:chgData name="Capistran, Athziry (Student)" userId="06c77e13-cea5-4641-83d6-af20a0a0e596" providerId="ADAL" clId="{08251EB9-A288-6249-BDEC-7D106D782644}" dt="2024-02-11T03:43:08.319" v="3983" actId="20577"/>
          <ac:spMkLst>
            <pc:docMk/>
            <pc:sldMk cId="3913892808" sldId="314"/>
            <ac:spMk id="61" creationId="{74193AF3-72E1-1E5F-227E-9A34838CC4BC}"/>
          </ac:spMkLst>
        </pc:spChg>
        <pc:spChg chg="mod">
          <ac:chgData name="Capistran, Athziry (Student)" userId="06c77e13-cea5-4641-83d6-af20a0a0e596" providerId="ADAL" clId="{08251EB9-A288-6249-BDEC-7D106D782644}" dt="2024-02-11T03:42:27.457" v="3977" actId="1076"/>
          <ac:spMkLst>
            <pc:docMk/>
            <pc:sldMk cId="3913892808" sldId="314"/>
            <ac:spMk id="62" creationId="{AD3E84A4-4993-9B83-594E-07A8EB08A2CE}"/>
          </ac:spMkLst>
        </pc:spChg>
        <pc:spChg chg="mod">
          <ac:chgData name="Capistran, Athziry (Student)" userId="06c77e13-cea5-4641-83d6-af20a0a0e596" providerId="ADAL" clId="{08251EB9-A288-6249-BDEC-7D106D782644}" dt="2024-02-11T03:39:14.832" v="3935" actId="1076"/>
          <ac:spMkLst>
            <pc:docMk/>
            <pc:sldMk cId="3913892808" sldId="314"/>
            <ac:spMk id="64" creationId="{38570B58-F043-63C2-F99C-CA023F15BC8C}"/>
          </ac:spMkLst>
        </pc:spChg>
        <pc:spChg chg="mod">
          <ac:chgData name="Capistran, Athziry (Student)" userId="06c77e13-cea5-4641-83d6-af20a0a0e596" providerId="ADAL" clId="{08251EB9-A288-6249-BDEC-7D106D782644}" dt="2024-02-11T03:43:26.041" v="3985" actId="108"/>
          <ac:spMkLst>
            <pc:docMk/>
            <pc:sldMk cId="3913892808" sldId="314"/>
            <ac:spMk id="65" creationId="{6C02174A-AF37-42BB-97D1-48A122EF7BA4}"/>
          </ac:spMkLst>
        </pc:spChg>
        <pc:spChg chg="mod">
          <ac:chgData name="Capistran, Athziry (Student)" userId="06c77e13-cea5-4641-83d6-af20a0a0e596" providerId="ADAL" clId="{08251EB9-A288-6249-BDEC-7D106D782644}" dt="2024-02-11T03:43:42.911" v="3987" actId="108"/>
          <ac:spMkLst>
            <pc:docMk/>
            <pc:sldMk cId="3913892808" sldId="314"/>
            <ac:spMk id="66" creationId="{79A0A557-451F-E560-58F4-F804427068A6}"/>
          </ac:spMkLst>
        </pc:spChg>
        <pc:grpChg chg="add mod">
          <ac:chgData name="Capistran, Athziry (Student)" userId="06c77e13-cea5-4641-83d6-af20a0a0e596" providerId="ADAL" clId="{08251EB9-A288-6249-BDEC-7D106D782644}" dt="2024-02-11T04:13:20.589" v="4713" actId="164"/>
          <ac:grpSpMkLst>
            <pc:docMk/>
            <pc:sldMk cId="3913892808" sldId="314"/>
            <ac:grpSpMk id="6" creationId="{0681889D-C6AF-F652-6F48-C3A9CBCDE866}"/>
          </ac:grpSpMkLst>
        </pc:grpChg>
        <pc:grpChg chg="add mod">
          <ac:chgData name="Capistran, Athziry (Student)" userId="06c77e13-cea5-4641-83d6-af20a0a0e596" providerId="ADAL" clId="{08251EB9-A288-6249-BDEC-7D106D782644}" dt="2024-02-11T04:13:52.710" v="4716" actId="14100"/>
          <ac:grpSpMkLst>
            <pc:docMk/>
            <pc:sldMk cId="3913892808" sldId="314"/>
            <ac:grpSpMk id="8" creationId="{55428F8D-D000-FEAA-7866-2053231D6340}"/>
          </ac:grpSpMkLst>
        </pc:grpChg>
        <pc:grpChg chg="mod">
          <ac:chgData name="Capistran, Athziry (Student)" userId="06c77e13-cea5-4641-83d6-af20a0a0e596" providerId="ADAL" clId="{08251EB9-A288-6249-BDEC-7D106D782644}" dt="2024-02-11T04:13:20.589" v="4713" actId="164"/>
          <ac:grpSpMkLst>
            <pc:docMk/>
            <pc:sldMk cId="3913892808" sldId="314"/>
            <ac:grpSpMk id="36" creationId="{97670357-C3DD-F927-67C9-E8FC1FD5F258}"/>
          </ac:grpSpMkLst>
        </pc:grpChg>
        <pc:grpChg chg="mod">
          <ac:chgData name="Capistran, Athziry (Student)" userId="06c77e13-cea5-4641-83d6-af20a0a0e596" providerId="ADAL" clId="{08251EB9-A288-6249-BDEC-7D106D782644}" dt="2024-02-11T04:13:28.986" v="4714" actId="164"/>
          <ac:grpSpMkLst>
            <pc:docMk/>
            <pc:sldMk cId="3913892808" sldId="314"/>
            <ac:grpSpMk id="59" creationId="{265C1B59-8B53-A7EB-5872-A72343E8512D}"/>
          </ac:grpSpMkLst>
        </pc:grpChg>
        <pc:picChg chg="add mod modCrop">
          <ac:chgData name="Capistran, Athziry (Student)" userId="06c77e13-cea5-4641-83d6-af20a0a0e596" providerId="ADAL" clId="{08251EB9-A288-6249-BDEC-7D106D782644}" dt="2024-02-11T04:13:20.589" v="4713" actId="164"/>
          <ac:picMkLst>
            <pc:docMk/>
            <pc:sldMk cId="3913892808" sldId="314"/>
            <ac:picMk id="3" creationId="{6DEDDF77-4BF2-4948-1BBB-D4043B4A0E34}"/>
          </ac:picMkLst>
        </pc:picChg>
        <pc:picChg chg="add mod modCrop">
          <ac:chgData name="Capistran, Athziry (Student)" userId="06c77e13-cea5-4641-83d6-af20a0a0e596" providerId="ADAL" clId="{08251EB9-A288-6249-BDEC-7D106D782644}" dt="2024-02-11T04:13:28.986" v="4714" actId="164"/>
          <ac:picMkLst>
            <pc:docMk/>
            <pc:sldMk cId="3913892808" sldId="314"/>
            <ac:picMk id="5" creationId="{03CCA6B4-90D0-A261-E43E-1816A33866AA}"/>
          </ac:picMkLst>
        </pc:picChg>
        <pc:picChg chg="del">
          <ac:chgData name="Capistran, Athziry (Student)" userId="06c77e13-cea5-4641-83d6-af20a0a0e596" providerId="ADAL" clId="{08251EB9-A288-6249-BDEC-7D106D782644}" dt="2024-02-11T03:25:53.824" v="3871" actId="478"/>
          <ac:picMkLst>
            <pc:docMk/>
            <pc:sldMk cId="3913892808" sldId="314"/>
            <ac:picMk id="32" creationId="{E4B34134-31EF-6107-9E17-34BB104652DC}"/>
          </ac:picMkLst>
        </pc:picChg>
        <pc:picChg chg="del">
          <ac:chgData name="Capistran, Athziry (Student)" userId="06c77e13-cea5-4641-83d6-af20a0a0e596" providerId="ADAL" clId="{08251EB9-A288-6249-BDEC-7D106D782644}" dt="2024-02-11T03:29:55.166" v="3901" actId="478"/>
          <ac:picMkLst>
            <pc:docMk/>
            <pc:sldMk cId="3913892808" sldId="314"/>
            <ac:picMk id="67" creationId="{225C8F04-3369-5402-2A37-4ABBB0AC9BB7}"/>
          </ac:picMkLst>
        </pc:picChg>
      </pc:sldChg>
      <pc:sldChg chg="addSp delSp modSp add mod modTransition">
        <pc:chgData name="Capistran, Athziry (Student)" userId="06c77e13-cea5-4641-83d6-af20a0a0e596" providerId="ADAL" clId="{08251EB9-A288-6249-BDEC-7D106D782644}" dt="2024-02-11T05:19:18.019" v="5530"/>
        <pc:sldMkLst>
          <pc:docMk/>
          <pc:sldMk cId="1851475915" sldId="315"/>
        </pc:sldMkLst>
        <pc:spChg chg="add del mod">
          <ac:chgData name="Capistran, Athziry (Student)" userId="06c77e13-cea5-4641-83d6-af20a0a0e596" providerId="ADAL" clId="{08251EB9-A288-6249-BDEC-7D106D782644}" dt="2024-02-11T04:16:33.594" v="4773" actId="478"/>
          <ac:spMkLst>
            <pc:docMk/>
            <pc:sldMk cId="1851475915" sldId="315"/>
            <ac:spMk id="5" creationId="{C29F48DC-4EBD-2EBF-B816-794161F5217D}"/>
          </ac:spMkLst>
        </pc:spChg>
        <pc:spChg chg="mod">
          <ac:chgData name="Capistran, Athziry (Student)" userId="06c77e13-cea5-4641-83d6-af20a0a0e596" providerId="ADAL" clId="{08251EB9-A288-6249-BDEC-7D106D782644}" dt="2024-02-11T04:12:25.813" v="4701" actId="20577"/>
          <ac:spMkLst>
            <pc:docMk/>
            <pc:sldMk cId="1851475915" sldId="315"/>
            <ac:spMk id="7" creationId="{93B7FCE3-A52E-D98D-A79E-D83F57B75024}"/>
          </ac:spMkLst>
        </pc:spChg>
        <pc:spChg chg="add del mod">
          <ac:chgData name="Capistran, Athziry (Student)" userId="06c77e13-cea5-4641-83d6-af20a0a0e596" providerId="ADAL" clId="{08251EB9-A288-6249-BDEC-7D106D782644}" dt="2024-02-11T04:21:03.757" v="4920" actId="478"/>
          <ac:spMkLst>
            <pc:docMk/>
            <pc:sldMk cId="1851475915" sldId="315"/>
            <ac:spMk id="8" creationId="{F56739F9-DF62-3D25-EDD9-474AEFB8139D}"/>
          </ac:spMkLst>
        </pc:spChg>
        <pc:spChg chg="mod">
          <ac:chgData name="Capistran, Athziry (Student)" userId="06c77e13-cea5-4641-83d6-af20a0a0e596" providerId="ADAL" clId="{08251EB9-A288-6249-BDEC-7D106D782644}" dt="2024-02-11T04:17:36.343" v="4780" actId="20577"/>
          <ac:spMkLst>
            <pc:docMk/>
            <pc:sldMk cId="1851475915" sldId="315"/>
            <ac:spMk id="30" creationId="{1631F12A-4A0B-513E-86C5-F28293E06DF0}"/>
          </ac:spMkLst>
        </pc:spChg>
        <pc:spChg chg="mod">
          <ac:chgData name="Capistran, Athziry (Student)" userId="06c77e13-cea5-4641-83d6-af20a0a0e596" providerId="ADAL" clId="{08251EB9-A288-6249-BDEC-7D106D782644}" dt="2024-02-11T04:18:09.154" v="4787" actId="1076"/>
          <ac:spMkLst>
            <pc:docMk/>
            <pc:sldMk cId="1851475915" sldId="315"/>
            <ac:spMk id="31" creationId="{5A84767B-62C1-ABE7-447E-575B568CE92C}"/>
          </ac:spMkLst>
        </pc:spChg>
        <pc:spChg chg="mod">
          <ac:chgData name="Capistran, Athziry (Student)" userId="06c77e13-cea5-4641-83d6-af20a0a0e596" providerId="ADAL" clId="{08251EB9-A288-6249-BDEC-7D106D782644}" dt="2024-02-11T04:18:21.396" v="4790" actId="1076"/>
          <ac:spMkLst>
            <pc:docMk/>
            <pc:sldMk cId="1851475915" sldId="315"/>
            <ac:spMk id="33" creationId="{DB14C55E-4B47-7E33-C054-7DB73B76D9C4}"/>
          </ac:spMkLst>
        </pc:spChg>
        <pc:spChg chg="mod">
          <ac:chgData name="Capistran, Athziry (Student)" userId="06c77e13-cea5-4641-83d6-af20a0a0e596" providerId="ADAL" clId="{08251EB9-A288-6249-BDEC-7D106D782644}" dt="2024-02-11T04:17:19.595" v="4777" actId="108"/>
          <ac:spMkLst>
            <pc:docMk/>
            <pc:sldMk cId="1851475915" sldId="315"/>
            <ac:spMk id="34" creationId="{56FAB31E-8CEC-CBF3-EF2D-808863732B57}"/>
          </ac:spMkLst>
        </pc:spChg>
        <pc:spChg chg="mod">
          <ac:chgData name="Capistran, Athziry (Student)" userId="06c77e13-cea5-4641-83d6-af20a0a0e596" providerId="ADAL" clId="{08251EB9-A288-6249-BDEC-7D106D782644}" dt="2024-02-11T04:16:53.279" v="4775" actId="108"/>
          <ac:spMkLst>
            <pc:docMk/>
            <pc:sldMk cId="1851475915" sldId="315"/>
            <ac:spMk id="35" creationId="{CC789C25-3D3F-E42F-B21B-F5E1476B33ED}"/>
          </ac:spMkLst>
        </pc:spChg>
        <pc:spChg chg="mod">
          <ac:chgData name="Capistran, Athziry (Student)" userId="06c77e13-cea5-4641-83d6-af20a0a0e596" providerId="ADAL" clId="{08251EB9-A288-6249-BDEC-7D106D782644}" dt="2024-02-11T04:20:00.095" v="4910" actId="1076"/>
          <ac:spMkLst>
            <pc:docMk/>
            <pc:sldMk cId="1851475915" sldId="315"/>
            <ac:spMk id="60" creationId="{7A144AE6-5229-34EF-8B79-7C30E92C5DB6}"/>
          </ac:spMkLst>
        </pc:spChg>
        <pc:spChg chg="mod">
          <ac:chgData name="Capistran, Athziry (Student)" userId="06c77e13-cea5-4641-83d6-af20a0a0e596" providerId="ADAL" clId="{08251EB9-A288-6249-BDEC-7D106D782644}" dt="2024-02-11T04:20:25.560" v="4913" actId="108"/>
          <ac:spMkLst>
            <pc:docMk/>
            <pc:sldMk cId="1851475915" sldId="315"/>
            <ac:spMk id="61" creationId="{C376AB91-940F-1BF5-0C1C-D5EE95182A62}"/>
          </ac:spMkLst>
        </pc:spChg>
        <pc:spChg chg="mod">
          <ac:chgData name="Capistran, Athziry (Student)" userId="06c77e13-cea5-4641-83d6-af20a0a0e596" providerId="ADAL" clId="{08251EB9-A288-6249-BDEC-7D106D782644}" dt="2024-02-11T04:21:32.892" v="4926" actId="1076"/>
          <ac:spMkLst>
            <pc:docMk/>
            <pc:sldMk cId="1851475915" sldId="315"/>
            <ac:spMk id="62" creationId="{488D723A-7B5C-8F53-5A02-68FB6801BA7D}"/>
          </ac:spMkLst>
        </pc:spChg>
        <pc:spChg chg="mod">
          <ac:chgData name="Capistran, Athziry (Student)" userId="06c77e13-cea5-4641-83d6-af20a0a0e596" providerId="ADAL" clId="{08251EB9-A288-6249-BDEC-7D106D782644}" dt="2024-02-11T04:18:36.872" v="4794" actId="1076"/>
          <ac:spMkLst>
            <pc:docMk/>
            <pc:sldMk cId="1851475915" sldId="315"/>
            <ac:spMk id="64" creationId="{69B72110-014D-22BB-DDD6-7BF255187A52}"/>
          </ac:spMkLst>
        </pc:spChg>
        <pc:spChg chg="mod">
          <ac:chgData name="Capistran, Athziry (Student)" userId="06c77e13-cea5-4641-83d6-af20a0a0e596" providerId="ADAL" clId="{08251EB9-A288-6249-BDEC-7D106D782644}" dt="2024-02-11T04:20:42.011" v="4917" actId="108"/>
          <ac:spMkLst>
            <pc:docMk/>
            <pc:sldMk cId="1851475915" sldId="315"/>
            <ac:spMk id="65" creationId="{02547746-D18A-44CB-0609-9ACB4FBDC76A}"/>
          </ac:spMkLst>
        </pc:spChg>
        <pc:spChg chg="mod">
          <ac:chgData name="Capistran, Athziry (Student)" userId="06c77e13-cea5-4641-83d6-af20a0a0e596" providerId="ADAL" clId="{08251EB9-A288-6249-BDEC-7D106D782644}" dt="2024-02-11T04:20:56.718" v="4919" actId="108"/>
          <ac:spMkLst>
            <pc:docMk/>
            <pc:sldMk cId="1851475915" sldId="315"/>
            <ac:spMk id="66" creationId="{3EEAD8B8-746C-BC4B-98A5-1D5CDAB65571}"/>
          </ac:spMkLst>
        </pc:spChg>
        <pc:grpChg chg="mod">
          <ac:chgData name="Capistran, Athziry (Student)" userId="06c77e13-cea5-4641-83d6-af20a0a0e596" providerId="ADAL" clId="{08251EB9-A288-6249-BDEC-7D106D782644}" dt="2024-02-11T04:18:25.967" v="4792" actId="1076"/>
          <ac:grpSpMkLst>
            <pc:docMk/>
            <pc:sldMk cId="1851475915" sldId="315"/>
            <ac:grpSpMk id="59" creationId="{D71C650B-AF81-9FC8-4618-71F52DFC1B28}"/>
          </ac:grpSpMkLst>
        </pc:grpChg>
        <pc:picChg chg="add mod">
          <ac:chgData name="Capistran, Athziry (Student)" userId="06c77e13-cea5-4641-83d6-af20a0a0e596" providerId="ADAL" clId="{08251EB9-A288-6249-BDEC-7D106D782644}" dt="2024-02-11T04:17:57.175" v="4785" actId="1076"/>
          <ac:picMkLst>
            <pc:docMk/>
            <pc:sldMk cId="1851475915" sldId="315"/>
            <ac:picMk id="6" creationId="{C2D18775-19C7-40A1-4CBA-76A460BAF106}"/>
          </ac:picMkLst>
        </pc:picChg>
        <pc:picChg chg="add mod">
          <ac:chgData name="Capistran, Athziry (Student)" userId="06c77e13-cea5-4641-83d6-af20a0a0e596" providerId="ADAL" clId="{08251EB9-A288-6249-BDEC-7D106D782644}" dt="2024-02-11T04:21:25.807" v="4924" actId="1076"/>
          <ac:picMkLst>
            <pc:docMk/>
            <pc:sldMk cId="1851475915" sldId="315"/>
            <ac:picMk id="9" creationId="{E6379C26-2811-9822-9419-1200C16E01EB}"/>
          </ac:picMkLst>
        </pc:picChg>
        <pc:picChg chg="del">
          <ac:chgData name="Capistran, Athziry (Student)" userId="06c77e13-cea5-4641-83d6-af20a0a0e596" providerId="ADAL" clId="{08251EB9-A288-6249-BDEC-7D106D782644}" dt="2024-02-11T04:17:59.934" v="4786" actId="478"/>
          <ac:picMkLst>
            <pc:docMk/>
            <pc:sldMk cId="1851475915" sldId="315"/>
            <ac:picMk id="32" creationId="{4630A561-1254-5FF8-E1C8-BD13D4BA97E3}"/>
          </ac:picMkLst>
        </pc:picChg>
        <pc:picChg chg="del">
          <ac:chgData name="Capistran, Athziry (Student)" userId="06c77e13-cea5-4641-83d6-af20a0a0e596" providerId="ADAL" clId="{08251EB9-A288-6249-BDEC-7D106D782644}" dt="2024-02-11T04:21:27.926" v="4925" actId="478"/>
          <ac:picMkLst>
            <pc:docMk/>
            <pc:sldMk cId="1851475915" sldId="315"/>
            <ac:picMk id="67" creationId="{D8D03021-C2BF-3C46-C45D-5C92B7A2636A}"/>
          </ac:picMkLst>
        </pc:picChg>
      </pc:sldChg>
      <pc:sldChg chg="modSp del mod">
        <pc:chgData name="Capistran, Athziry (Student)" userId="06c77e13-cea5-4641-83d6-af20a0a0e596" providerId="ADAL" clId="{08251EB9-A288-6249-BDEC-7D106D782644}" dt="2024-02-11T03:29:19.610" v="3891" actId="2696"/>
        <pc:sldMkLst>
          <pc:docMk/>
          <pc:sldMk cId="3139545598" sldId="316"/>
        </pc:sldMkLst>
        <pc:spChg chg="mod">
          <ac:chgData name="Capistran, Athziry (Student)" userId="06c77e13-cea5-4641-83d6-af20a0a0e596" providerId="ADAL" clId="{08251EB9-A288-6249-BDEC-7D106D782644}" dt="2024-02-11T03:26:48.332" v="3875" actId="207"/>
          <ac:spMkLst>
            <pc:docMk/>
            <pc:sldMk cId="3139545598" sldId="316"/>
            <ac:spMk id="5" creationId="{795D1F17-3030-30ED-F7DF-8E073511DEE5}"/>
          </ac:spMkLst>
        </pc:spChg>
      </pc:sldChg>
      <pc:sldChg chg="modSp del mod">
        <pc:chgData name="Capistran, Athziry (Student)" userId="06c77e13-cea5-4641-83d6-af20a0a0e596" providerId="ADAL" clId="{08251EB9-A288-6249-BDEC-7D106D782644}" dt="2024-02-11T03:43:50.755" v="3988" actId="2696"/>
        <pc:sldMkLst>
          <pc:docMk/>
          <pc:sldMk cId="4093488252" sldId="317"/>
        </pc:sldMkLst>
        <pc:spChg chg="mod">
          <ac:chgData name="Capistran, Athziry (Student)" userId="06c77e13-cea5-4641-83d6-af20a0a0e596" providerId="ADAL" clId="{08251EB9-A288-6249-BDEC-7D106D782644}" dt="2024-02-11T03:39:34.581" v="3936" actId="12"/>
          <ac:spMkLst>
            <pc:docMk/>
            <pc:sldMk cId="4093488252" sldId="317"/>
            <ac:spMk id="5" creationId="{EE18195A-6F51-ED16-AFC2-D39E67DF314E}"/>
          </ac:spMkLst>
        </pc:spChg>
      </pc:sldChg>
      <pc:sldChg chg="modSp mod">
        <pc:chgData name="Capistran, Athziry (Student)" userId="06c77e13-cea5-4641-83d6-af20a0a0e596" providerId="ADAL" clId="{08251EB9-A288-6249-BDEC-7D106D782644}" dt="2024-02-11T03:43:54.587" v="3989" actId="20577"/>
        <pc:sldMkLst>
          <pc:docMk/>
          <pc:sldMk cId="1790691352" sldId="318"/>
        </pc:sldMkLst>
        <pc:spChg chg="mod">
          <ac:chgData name="Capistran, Athziry (Student)" userId="06c77e13-cea5-4641-83d6-af20a0a0e596" providerId="ADAL" clId="{08251EB9-A288-6249-BDEC-7D106D782644}" dt="2024-02-11T03:43:54.587" v="3989" actId="20577"/>
          <ac:spMkLst>
            <pc:docMk/>
            <pc:sldMk cId="1790691352" sldId="318"/>
            <ac:spMk id="5" creationId="{8AB2A224-CE34-7ABE-242C-C9AB2F4952C6}"/>
          </ac:spMkLst>
        </pc:spChg>
      </pc:sldChg>
      <pc:sldChg chg="addSp delSp modSp mod ord modTransition setBg">
        <pc:chgData name="Capistran, Athziry (Student)" userId="06c77e13-cea5-4641-83d6-af20a0a0e596" providerId="ADAL" clId="{08251EB9-A288-6249-BDEC-7D106D782644}" dt="2024-02-11T22:35:51.579" v="6317" actId="26606"/>
        <pc:sldMkLst>
          <pc:docMk/>
          <pc:sldMk cId="4127277671" sldId="319"/>
        </pc:sldMkLst>
        <pc:spChg chg="add del mod">
          <ac:chgData name="Capistran, Athziry (Student)" userId="06c77e13-cea5-4641-83d6-af20a0a0e596" providerId="ADAL" clId="{08251EB9-A288-6249-BDEC-7D106D782644}" dt="2024-02-11T03:48:02.797" v="4013" actId="478"/>
          <ac:spMkLst>
            <pc:docMk/>
            <pc:sldMk cId="4127277671" sldId="319"/>
            <ac:spMk id="5" creationId="{DD5C2747-2F6F-5E81-72D4-2B33CE267816}"/>
          </ac:spMkLst>
        </pc:spChg>
        <pc:spChg chg="mod">
          <ac:chgData name="Capistran, Athziry (Student)" userId="06c77e13-cea5-4641-83d6-af20a0a0e596" providerId="ADAL" clId="{08251EB9-A288-6249-BDEC-7D106D782644}" dt="2024-02-11T22:35:51.579" v="6317" actId="26606"/>
          <ac:spMkLst>
            <pc:docMk/>
            <pc:sldMk cId="4127277671" sldId="319"/>
            <ac:spMk id="6" creationId="{FACA8B11-3A10-F111-6062-842BD19E4AF1}"/>
          </ac:spMkLst>
        </pc:spChg>
        <pc:spChg chg="add del mod">
          <ac:chgData name="Capistran, Athziry (Student)" userId="06c77e13-cea5-4641-83d6-af20a0a0e596" providerId="ADAL" clId="{08251EB9-A288-6249-BDEC-7D106D782644}" dt="2024-02-11T03:48:00.692" v="4012" actId="478"/>
          <ac:spMkLst>
            <pc:docMk/>
            <pc:sldMk cId="4127277671" sldId="319"/>
            <ac:spMk id="8" creationId="{16713BE5-9D02-FB37-E2A3-4F15C125E383}"/>
          </ac:spMkLst>
        </pc:spChg>
        <pc:spChg chg="mod">
          <ac:chgData name="Capistran, Athziry (Student)" userId="06c77e13-cea5-4641-83d6-af20a0a0e596" providerId="ADAL" clId="{08251EB9-A288-6249-BDEC-7D106D782644}" dt="2024-02-11T04:13:06.508" v="4712"/>
          <ac:spMkLst>
            <pc:docMk/>
            <pc:sldMk cId="4127277671" sldId="319"/>
            <ac:spMk id="11" creationId="{EC7C1D16-2D09-02E1-2C21-65172FB9E1DE}"/>
          </ac:spMkLst>
        </pc:spChg>
        <pc:spChg chg="mod">
          <ac:chgData name="Capistran, Athziry (Student)" userId="06c77e13-cea5-4641-83d6-af20a0a0e596" providerId="ADAL" clId="{08251EB9-A288-6249-BDEC-7D106D782644}" dt="2024-02-11T04:13:06.508" v="4712"/>
          <ac:spMkLst>
            <pc:docMk/>
            <pc:sldMk cId="4127277671" sldId="319"/>
            <ac:spMk id="12" creationId="{64B033E6-F807-6B74-698D-7EEC0896214E}"/>
          </ac:spMkLst>
        </pc:spChg>
        <pc:spChg chg="mod">
          <ac:chgData name="Capistran, Athziry (Student)" userId="06c77e13-cea5-4641-83d6-af20a0a0e596" providerId="ADAL" clId="{08251EB9-A288-6249-BDEC-7D106D782644}" dt="2024-02-11T04:13:06.508" v="4712"/>
          <ac:spMkLst>
            <pc:docMk/>
            <pc:sldMk cId="4127277671" sldId="319"/>
            <ac:spMk id="13" creationId="{3480BC30-00A1-58E7-1628-C689DBD81C9D}"/>
          </ac:spMkLst>
        </pc:spChg>
        <pc:spChg chg="mod">
          <ac:chgData name="Capistran, Athziry (Student)" userId="06c77e13-cea5-4641-83d6-af20a0a0e596" providerId="ADAL" clId="{08251EB9-A288-6249-BDEC-7D106D782644}" dt="2024-02-11T04:13:06.508" v="4712"/>
          <ac:spMkLst>
            <pc:docMk/>
            <pc:sldMk cId="4127277671" sldId="319"/>
            <ac:spMk id="14" creationId="{EB99A4FE-2D79-1E7D-466A-94B2EB660A56}"/>
          </ac:spMkLst>
        </pc:spChg>
        <pc:spChg chg="mod">
          <ac:chgData name="Capistran, Athziry (Student)" userId="06c77e13-cea5-4641-83d6-af20a0a0e596" providerId="ADAL" clId="{08251EB9-A288-6249-BDEC-7D106D782644}" dt="2024-02-11T04:13:06.508" v="4712"/>
          <ac:spMkLst>
            <pc:docMk/>
            <pc:sldMk cId="4127277671" sldId="319"/>
            <ac:spMk id="15" creationId="{E58DC264-2795-F441-F385-7EDB244BF5BA}"/>
          </ac:spMkLst>
        </pc:spChg>
        <pc:spChg chg="mod">
          <ac:chgData name="Capistran, Athziry (Student)" userId="06c77e13-cea5-4641-83d6-af20a0a0e596" providerId="ADAL" clId="{08251EB9-A288-6249-BDEC-7D106D782644}" dt="2024-02-11T04:13:06.508" v="4712"/>
          <ac:spMkLst>
            <pc:docMk/>
            <pc:sldMk cId="4127277671" sldId="319"/>
            <ac:spMk id="16" creationId="{CFEB6F1B-C34A-6F71-3704-9EFD092CD85B}"/>
          </ac:spMkLst>
        </pc:spChg>
        <pc:spChg chg="mod">
          <ac:chgData name="Capistran, Athziry (Student)" userId="06c77e13-cea5-4641-83d6-af20a0a0e596" providerId="ADAL" clId="{08251EB9-A288-6249-BDEC-7D106D782644}" dt="2024-02-11T04:13:06.508" v="4712"/>
          <ac:spMkLst>
            <pc:docMk/>
            <pc:sldMk cId="4127277671" sldId="319"/>
            <ac:spMk id="19" creationId="{7E33F691-A57E-B682-F116-83568A9F9A21}"/>
          </ac:spMkLst>
        </pc:spChg>
        <pc:spChg chg="mod">
          <ac:chgData name="Capistran, Athziry (Student)" userId="06c77e13-cea5-4641-83d6-af20a0a0e596" providerId="ADAL" clId="{08251EB9-A288-6249-BDEC-7D106D782644}" dt="2024-02-11T04:13:06.508" v="4712"/>
          <ac:spMkLst>
            <pc:docMk/>
            <pc:sldMk cId="4127277671" sldId="319"/>
            <ac:spMk id="20" creationId="{EF28D61E-EB4C-7FA8-DBB0-F163C691D693}"/>
          </ac:spMkLst>
        </pc:spChg>
        <pc:spChg chg="mod">
          <ac:chgData name="Capistran, Athziry (Student)" userId="06c77e13-cea5-4641-83d6-af20a0a0e596" providerId="ADAL" clId="{08251EB9-A288-6249-BDEC-7D106D782644}" dt="2024-02-11T04:23:49.129" v="4938" actId="20577"/>
          <ac:spMkLst>
            <pc:docMk/>
            <pc:sldMk cId="4127277671" sldId="319"/>
            <ac:spMk id="21" creationId="{EEB36746-0DE7-77EE-E275-F93DAAF3D783}"/>
          </ac:spMkLst>
        </pc:spChg>
        <pc:spChg chg="mod">
          <ac:chgData name="Capistran, Athziry (Student)" userId="06c77e13-cea5-4641-83d6-af20a0a0e596" providerId="ADAL" clId="{08251EB9-A288-6249-BDEC-7D106D782644}" dt="2024-02-11T04:13:06.508" v="4712"/>
          <ac:spMkLst>
            <pc:docMk/>
            <pc:sldMk cId="4127277671" sldId="319"/>
            <ac:spMk id="22" creationId="{5516FD19-23E0-0864-681D-1601CC27E309}"/>
          </ac:spMkLst>
        </pc:spChg>
        <pc:spChg chg="mod">
          <ac:chgData name="Capistran, Athziry (Student)" userId="06c77e13-cea5-4641-83d6-af20a0a0e596" providerId="ADAL" clId="{08251EB9-A288-6249-BDEC-7D106D782644}" dt="2024-02-11T04:13:06.508" v="4712"/>
          <ac:spMkLst>
            <pc:docMk/>
            <pc:sldMk cId="4127277671" sldId="319"/>
            <ac:spMk id="23" creationId="{0A6C5249-B1C2-7442-BFA8-BCA24E89EBF8}"/>
          </ac:spMkLst>
        </pc:spChg>
        <pc:spChg chg="mod">
          <ac:chgData name="Capistran, Athziry (Student)" userId="06c77e13-cea5-4641-83d6-af20a0a0e596" providerId="ADAL" clId="{08251EB9-A288-6249-BDEC-7D106D782644}" dt="2024-02-11T04:13:06.508" v="4712"/>
          <ac:spMkLst>
            <pc:docMk/>
            <pc:sldMk cId="4127277671" sldId="319"/>
            <ac:spMk id="24" creationId="{CF0BC1A2-90C0-3C7A-EB56-397D01E32A81}"/>
          </ac:spMkLst>
        </pc:spChg>
        <pc:spChg chg="mod">
          <ac:chgData name="Capistran, Athziry (Student)" userId="06c77e13-cea5-4641-83d6-af20a0a0e596" providerId="ADAL" clId="{08251EB9-A288-6249-BDEC-7D106D782644}" dt="2024-02-11T04:14:43.824" v="4724" actId="167"/>
          <ac:spMkLst>
            <pc:docMk/>
            <pc:sldMk cId="4127277671" sldId="319"/>
            <ac:spMk id="29" creationId="{58DB60D4-4315-FF92-427C-5A1C713595B2}"/>
          </ac:spMkLst>
        </pc:spChg>
        <pc:spChg chg="mod">
          <ac:chgData name="Capistran, Athziry (Student)" userId="06c77e13-cea5-4641-83d6-af20a0a0e596" providerId="ADAL" clId="{08251EB9-A288-6249-BDEC-7D106D782644}" dt="2024-02-11T03:44:34.254" v="3997" actId="165"/>
          <ac:spMkLst>
            <pc:docMk/>
            <pc:sldMk cId="4127277671" sldId="319"/>
            <ac:spMk id="30" creationId="{A474AB22-781B-AB10-1140-6C2A5F5004F5}"/>
          </ac:spMkLst>
        </pc:spChg>
        <pc:spChg chg="mod">
          <ac:chgData name="Capistran, Athziry (Student)" userId="06c77e13-cea5-4641-83d6-af20a0a0e596" providerId="ADAL" clId="{08251EB9-A288-6249-BDEC-7D106D782644}" dt="2024-02-11T03:44:34.254" v="3997" actId="165"/>
          <ac:spMkLst>
            <pc:docMk/>
            <pc:sldMk cId="4127277671" sldId="319"/>
            <ac:spMk id="31" creationId="{4FB75832-8338-26D3-68F6-A2F88828A3A3}"/>
          </ac:spMkLst>
        </pc:spChg>
        <pc:spChg chg="mod">
          <ac:chgData name="Capistran, Athziry (Student)" userId="06c77e13-cea5-4641-83d6-af20a0a0e596" providerId="ADAL" clId="{08251EB9-A288-6249-BDEC-7D106D782644}" dt="2024-02-11T03:44:34.254" v="3997" actId="165"/>
          <ac:spMkLst>
            <pc:docMk/>
            <pc:sldMk cId="4127277671" sldId="319"/>
            <ac:spMk id="33" creationId="{26C35026-1577-11FF-5A84-C88BDC6B9BDB}"/>
          </ac:spMkLst>
        </pc:spChg>
        <pc:spChg chg="mod">
          <ac:chgData name="Capistran, Athziry (Student)" userId="06c77e13-cea5-4641-83d6-af20a0a0e596" providerId="ADAL" clId="{08251EB9-A288-6249-BDEC-7D106D782644}" dt="2024-02-11T03:47:57.802" v="4011"/>
          <ac:spMkLst>
            <pc:docMk/>
            <pc:sldMk cId="4127277671" sldId="319"/>
            <ac:spMk id="34" creationId="{3AF6CA2A-01FA-8E82-7395-B87DDC34F8DA}"/>
          </ac:spMkLst>
        </pc:spChg>
        <pc:spChg chg="mod">
          <ac:chgData name="Capistran, Athziry (Student)" userId="06c77e13-cea5-4641-83d6-af20a0a0e596" providerId="ADAL" clId="{08251EB9-A288-6249-BDEC-7D106D782644}" dt="2024-02-11T03:48:56.370" v="4014" actId="108"/>
          <ac:spMkLst>
            <pc:docMk/>
            <pc:sldMk cId="4127277671" sldId="319"/>
            <ac:spMk id="35" creationId="{D14EB0E8-DB7F-C1BC-9573-F445A02AE188}"/>
          </ac:spMkLst>
        </pc:spChg>
        <pc:spChg chg="add del">
          <ac:chgData name="Capistran, Athziry (Student)" userId="06c77e13-cea5-4641-83d6-af20a0a0e596" providerId="ADAL" clId="{08251EB9-A288-6249-BDEC-7D106D782644}" dt="2024-02-11T22:35:51.579" v="6317" actId="26606"/>
          <ac:spMkLst>
            <pc:docMk/>
            <pc:sldMk cId="4127277671" sldId="319"/>
            <ac:spMk id="41" creationId="{91F55C5D-1648-4BE3-932D-8CADBF3F6736}"/>
          </ac:spMkLst>
        </pc:spChg>
        <pc:spChg chg="add del">
          <ac:chgData name="Capistran, Athziry (Student)" userId="06c77e13-cea5-4641-83d6-af20a0a0e596" providerId="ADAL" clId="{08251EB9-A288-6249-BDEC-7D106D782644}" dt="2024-02-11T22:35:51.579" v="6317" actId="26606"/>
          <ac:spMkLst>
            <pc:docMk/>
            <pc:sldMk cId="4127277671" sldId="319"/>
            <ac:spMk id="43" creationId="{A38E1331-B5A6-44BE-BF4E-EE6C2FD2A242}"/>
          </ac:spMkLst>
        </pc:spChg>
        <pc:grpChg chg="add mod ord">
          <ac:chgData name="Capistran, Athziry (Student)" userId="06c77e13-cea5-4641-83d6-af20a0a0e596" providerId="ADAL" clId="{08251EB9-A288-6249-BDEC-7D106D782644}" dt="2024-02-11T22:35:51.579" v="6317" actId="26606"/>
          <ac:grpSpMkLst>
            <pc:docMk/>
            <pc:sldMk cId="4127277671" sldId="319"/>
            <ac:grpSpMk id="9" creationId="{419DCD03-B2C9-824A-9F37-058CAC1D72DC}"/>
          </ac:grpSpMkLst>
        </pc:grpChg>
        <pc:grpChg chg="add del mod">
          <ac:chgData name="Capistran, Athziry (Student)" userId="06c77e13-cea5-4641-83d6-af20a0a0e596" providerId="ADAL" clId="{08251EB9-A288-6249-BDEC-7D106D782644}" dt="2024-02-11T04:14:53.851" v="4726" actId="478"/>
          <ac:grpSpMkLst>
            <pc:docMk/>
            <pc:sldMk cId="4127277671" sldId="319"/>
            <ac:grpSpMk id="10" creationId="{5A4BCFFA-2BB4-7BC1-E95C-009563A04A31}"/>
          </ac:grpSpMkLst>
        </pc:grpChg>
        <pc:grpChg chg="add del">
          <ac:chgData name="Capistran, Athziry (Student)" userId="06c77e13-cea5-4641-83d6-af20a0a0e596" providerId="ADAL" clId="{08251EB9-A288-6249-BDEC-7D106D782644}" dt="2024-02-11T03:44:34.254" v="3997" actId="165"/>
          <ac:grpSpMkLst>
            <pc:docMk/>
            <pc:sldMk cId="4127277671" sldId="319"/>
            <ac:grpSpMk id="10" creationId="{B5823E05-6AD6-6846-B3AA-C46E8AA8B4A1}"/>
          </ac:grpSpMkLst>
        </pc:grpChg>
        <pc:grpChg chg="add mod ord">
          <ac:chgData name="Capistran, Athziry (Student)" userId="06c77e13-cea5-4641-83d6-af20a0a0e596" providerId="ADAL" clId="{08251EB9-A288-6249-BDEC-7D106D782644}" dt="2024-02-11T22:35:51.579" v="6317" actId="26606"/>
          <ac:grpSpMkLst>
            <pc:docMk/>
            <pc:sldMk cId="4127277671" sldId="319"/>
            <ac:grpSpMk id="18" creationId="{AD961905-01A0-27A0-41E1-2D98635F2040}"/>
          </ac:grpSpMkLst>
        </pc:grpChg>
        <pc:grpChg chg="mod topLvl">
          <ac:chgData name="Capistran, Athziry (Student)" userId="06c77e13-cea5-4641-83d6-af20a0a0e596" providerId="ADAL" clId="{08251EB9-A288-6249-BDEC-7D106D782644}" dt="2024-02-11T04:12:57.774" v="4711" actId="164"/>
          <ac:grpSpMkLst>
            <pc:docMk/>
            <pc:sldMk cId="4127277671" sldId="319"/>
            <ac:grpSpMk id="36" creationId="{ED9C7366-5ABA-B2AC-1D3B-26850F497260}"/>
          </ac:grpSpMkLst>
        </pc:grpChg>
        <pc:picChg chg="ord">
          <ac:chgData name="Capistran, Athziry (Student)" userId="06c77e13-cea5-4641-83d6-af20a0a0e596" providerId="ADAL" clId="{08251EB9-A288-6249-BDEC-7D106D782644}" dt="2024-02-11T22:35:51.579" v="6317" actId="26606"/>
          <ac:picMkLst>
            <pc:docMk/>
            <pc:sldMk cId="4127277671" sldId="319"/>
            <ac:picMk id="2" creationId="{C5F7B9E9-7C09-52F5-AB32-10032DCDD0D4}"/>
          </ac:picMkLst>
        </pc:picChg>
        <pc:picChg chg="add del mod topLvl">
          <ac:chgData name="Capistran, Athziry (Student)" userId="06c77e13-cea5-4641-83d6-af20a0a0e596" providerId="ADAL" clId="{08251EB9-A288-6249-BDEC-7D106D782644}" dt="2024-02-11T03:45:43.126" v="4002" actId="478"/>
          <ac:picMkLst>
            <pc:docMk/>
            <pc:sldMk cId="4127277671" sldId="319"/>
            <ac:picMk id="3" creationId="{223062DB-BB1C-EA9E-0A22-043C3DA2B8B7}"/>
          </ac:picMkLst>
        </pc:picChg>
        <pc:picChg chg="mod ord">
          <ac:chgData name="Capistran, Athziry (Student)" userId="06c77e13-cea5-4641-83d6-af20a0a0e596" providerId="ADAL" clId="{08251EB9-A288-6249-BDEC-7D106D782644}" dt="2024-02-11T22:35:51.579" v="6317" actId="26606"/>
          <ac:picMkLst>
            <pc:docMk/>
            <pc:sldMk cId="4127277671" sldId="319"/>
            <ac:picMk id="4" creationId="{D5F2DB53-DBAB-089F-90CF-23692D383FC7}"/>
          </ac:picMkLst>
        </pc:picChg>
        <pc:picChg chg="add del mod">
          <ac:chgData name="Capistran, Athziry (Student)" userId="06c77e13-cea5-4641-83d6-af20a0a0e596" providerId="ADAL" clId="{08251EB9-A288-6249-BDEC-7D106D782644}" dt="2024-02-11T03:45:16.542" v="4001" actId="478"/>
          <ac:picMkLst>
            <pc:docMk/>
            <pc:sldMk cId="4127277671" sldId="319"/>
            <ac:picMk id="9" creationId="{AEABBBEA-5D9B-E650-E44F-DA3745F5E775}"/>
          </ac:picMkLst>
        </pc:picChg>
        <pc:picChg chg="mod">
          <ac:chgData name="Capistran, Athziry (Student)" userId="06c77e13-cea5-4641-83d6-af20a0a0e596" providerId="ADAL" clId="{08251EB9-A288-6249-BDEC-7D106D782644}" dt="2024-02-11T04:12:57.774" v="4711" actId="164"/>
          <ac:picMkLst>
            <pc:docMk/>
            <pc:sldMk cId="4127277671" sldId="319"/>
            <ac:picMk id="17" creationId="{D557B0B9-575C-D3CB-92A0-9F0066DE39C4}"/>
          </ac:picMkLst>
        </pc:picChg>
        <pc:picChg chg="mod">
          <ac:chgData name="Capistran, Athziry (Student)" userId="06c77e13-cea5-4641-83d6-af20a0a0e596" providerId="ADAL" clId="{08251EB9-A288-6249-BDEC-7D106D782644}" dt="2024-02-11T22:35:51.579" v="6317" actId="26606"/>
          <ac:picMkLst>
            <pc:docMk/>
            <pc:sldMk cId="4127277671" sldId="319"/>
            <ac:picMk id="26" creationId="{CC054493-0FA8-E148-63DD-704F029F14FD}"/>
          </ac:picMkLst>
        </pc:picChg>
      </pc:sldChg>
      <pc:sldChg chg="add del setBg">
        <pc:chgData name="Capistran, Athziry (Student)" userId="06c77e13-cea5-4641-83d6-af20a0a0e596" providerId="ADAL" clId="{08251EB9-A288-6249-BDEC-7D106D782644}" dt="2024-02-11T03:50:12.192" v="4027" actId="2696"/>
        <pc:sldMkLst>
          <pc:docMk/>
          <pc:sldMk cId="1204359229" sldId="320"/>
        </pc:sldMkLst>
      </pc:sldChg>
      <pc:sldChg chg="addSp delSp modSp add mod ord">
        <pc:chgData name="Capistran, Athziry (Student)" userId="06c77e13-cea5-4641-83d6-af20a0a0e596" providerId="ADAL" clId="{08251EB9-A288-6249-BDEC-7D106D782644}" dt="2024-02-11T04:07:00.854" v="4674" actId="207"/>
        <pc:sldMkLst>
          <pc:docMk/>
          <pc:sldMk cId="3233319033" sldId="321"/>
        </pc:sldMkLst>
        <pc:spChg chg="mod">
          <ac:chgData name="Capistran, Athziry (Student)" userId="06c77e13-cea5-4641-83d6-af20a0a0e596" providerId="ADAL" clId="{08251EB9-A288-6249-BDEC-7D106D782644}" dt="2024-02-11T03:50:26.144" v="4042" actId="1076"/>
          <ac:spMkLst>
            <pc:docMk/>
            <pc:sldMk cId="3233319033" sldId="321"/>
            <ac:spMk id="2" creationId="{E11D2097-D630-CB0F-3E40-0ED0D74C815D}"/>
          </ac:spMkLst>
        </pc:spChg>
        <pc:spChg chg="add mod">
          <ac:chgData name="Capistran, Athziry (Student)" userId="06c77e13-cea5-4641-83d6-af20a0a0e596" providerId="ADAL" clId="{08251EB9-A288-6249-BDEC-7D106D782644}" dt="2024-02-11T03:57:50.266" v="4278" actId="1037"/>
          <ac:spMkLst>
            <pc:docMk/>
            <pc:sldMk cId="3233319033" sldId="321"/>
            <ac:spMk id="3" creationId="{0C4227F2-4F78-A22E-3AA4-AB5CC974FD63}"/>
          </ac:spMkLst>
        </pc:spChg>
        <pc:spChg chg="add mod">
          <ac:chgData name="Capistran, Athziry (Student)" userId="06c77e13-cea5-4641-83d6-af20a0a0e596" providerId="ADAL" clId="{08251EB9-A288-6249-BDEC-7D106D782644}" dt="2024-02-11T03:55:53.373" v="4162" actId="1076"/>
          <ac:spMkLst>
            <pc:docMk/>
            <pc:sldMk cId="3233319033" sldId="321"/>
            <ac:spMk id="4" creationId="{46694FBE-6B08-5CBE-8873-BFE25609D971}"/>
          </ac:spMkLst>
        </pc:spChg>
        <pc:spChg chg="mod">
          <ac:chgData name="Capistran, Athziry (Student)" userId="06c77e13-cea5-4641-83d6-af20a0a0e596" providerId="ADAL" clId="{08251EB9-A288-6249-BDEC-7D106D782644}" dt="2024-02-11T03:54:56.073" v="4151" actId="122"/>
          <ac:spMkLst>
            <pc:docMk/>
            <pc:sldMk cId="3233319033" sldId="321"/>
            <ac:spMk id="5" creationId="{A80C6161-CC86-C9E2-65DA-ACADB5428EE9}"/>
          </ac:spMkLst>
        </pc:spChg>
        <pc:spChg chg="del mod">
          <ac:chgData name="Capistran, Athziry (Student)" userId="06c77e13-cea5-4641-83d6-af20a0a0e596" providerId="ADAL" clId="{08251EB9-A288-6249-BDEC-7D106D782644}" dt="2024-02-11T04:06:15.573" v="4668" actId="478"/>
          <ac:spMkLst>
            <pc:docMk/>
            <pc:sldMk cId="3233319033" sldId="321"/>
            <ac:spMk id="6" creationId="{D70C306F-7C86-331E-1A4B-DFB685FE08C6}"/>
          </ac:spMkLst>
        </pc:spChg>
        <pc:spChg chg="add del">
          <ac:chgData name="Capistran, Athziry (Student)" userId="06c77e13-cea5-4641-83d6-af20a0a0e596" providerId="ADAL" clId="{08251EB9-A288-6249-BDEC-7D106D782644}" dt="2024-02-11T03:57:35.351" v="4189" actId="478"/>
          <ac:spMkLst>
            <pc:docMk/>
            <pc:sldMk cId="3233319033" sldId="321"/>
            <ac:spMk id="8" creationId="{ED42AED3-E2DF-4C94-C63C-7B7934C07F74}"/>
          </ac:spMkLst>
        </pc:spChg>
        <pc:spChg chg="add del mod">
          <ac:chgData name="Capistran, Athziry (Student)" userId="06c77e13-cea5-4641-83d6-af20a0a0e596" providerId="ADAL" clId="{08251EB9-A288-6249-BDEC-7D106D782644}" dt="2024-02-11T04:06:25.673" v="4670" actId="478"/>
          <ac:spMkLst>
            <pc:docMk/>
            <pc:sldMk cId="3233319033" sldId="321"/>
            <ac:spMk id="9" creationId="{4C01A525-1DC5-6524-5081-4539BEA10AE2}"/>
          </ac:spMkLst>
        </pc:spChg>
        <pc:spChg chg="add mod">
          <ac:chgData name="Capistran, Athziry (Student)" userId="06c77e13-cea5-4641-83d6-af20a0a0e596" providerId="ADAL" clId="{08251EB9-A288-6249-BDEC-7D106D782644}" dt="2024-02-11T03:56:27.089" v="4167" actId="1076"/>
          <ac:spMkLst>
            <pc:docMk/>
            <pc:sldMk cId="3233319033" sldId="321"/>
            <ac:spMk id="10" creationId="{3BACEC02-367C-CD42-BE84-B309329375A9}"/>
          </ac:spMkLst>
        </pc:spChg>
        <pc:spChg chg="add del mod">
          <ac:chgData name="Capistran, Athziry (Student)" userId="06c77e13-cea5-4641-83d6-af20a0a0e596" providerId="ADAL" clId="{08251EB9-A288-6249-BDEC-7D106D782644}" dt="2024-02-11T04:06:34.347" v="4672" actId="478"/>
          <ac:spMkLst>
            <pc:docMk/>
            <pc:sldMk cId="3233319033" sldId="321"/>
            <ac:spMk id="11" creationId="{6B81C775-5990-F9B1-31C9-DF17CF19982C}"/>
          </ac:spMkLst>
        </pc:spChg>
        <pc:spChg chg="add del mod">
          <ac:chgData name="Capistran, Athziry (Student)" userId="06c77e13-cea5-4641-83d6-af20a0a0e596" providerId="ADAL" clId="{08251EB9-A288-6249-BDEC-7D106D782644}" dt="2024-02-11T03:57:11.972" v="4177" actId="478"/>
          <ac:spMkLst>
            <pc:docMk/>
            <pc:sldMk cId="3233319033" sldId="321"/>
            <ac:spMk id="12" creationId="{7E09A058-6797-D8E8-3B2C-F6C7394772C2}"/>
          </ac:spMkLst>
        </pc:spChg>
        <pc:spChg chg="del mod">
          <ac:chgData name="Capistran, Athziry (Student)" userId="06c77e13-cea5-4641-83d6-af20a0a0e596" providerId="ADAL" clId="{08251EB9-A288-6249-BDEC-7D106D782644}" dt="2024-02-11T03:51:15.904" v="4065" actId="478"/>
          <ac:spMkLst>
            <pc:docMk/>
            <pc:sldMk cId="3233319033" sldId="321"/>
            <ac:spMk id="13" creationId="{A3668185-3725-1DED-6FAC-E37104A6FEC6}"/>
          </ac:spMkLst>
        </pc:spChg>
        <pc:spChg chg="del mod">
          <ac:chgData name="Capistran, Athziry (Student)" userId="06c77e13-cea5-4641-83d6-af20a0a0e596" providerId="ADAL" clId="{08251EB9-A288-6249-BDEC-7D106D782644}" dt="2024-02-11T03:51:15.904" v="4065" actId="478"/>
          <ac:spMkLst>
            <pc:docMk/>
            <pc:sldMk cId="3233319033" sldId="321"/>
            <ac:spMk id="14" creationId="{13C1881B-E6A2-2B15-81B7-432F9C2E66C4}"/>
          </ac:spMkLst>
        </pc:spChg>
        <pc:spChg chg="add del mod">
          <ac:chgData name="Capistran, Athziry (Student)" userId="06c77e13-cea5-4641-83d6-af20a0a0e596" providerId="ADAL" clId="{08251EB9-A288-6249-BDEC-7D106D782644}" dt="2024-02-11T03:57:13.424" v="4178" actId="478"/>
          <ac:spMkLst>
            <pc:docMk/>
            <pc:sldMk cId="3233319033" sldId="321"/>
            <ac:spMk id="15" creationId="{58F3B4CE-5339-440F-667C-3DD9019672CE}"/>
          </ac:spMkLst>
        </pc:spChg>
        <pc:spChg chg="del mod">
          <ac:chgData name="Capistran, Athziry (Student)" userId="06c77e13-cea5-4641-83d6-af20a0a0e596" providerId="ADAL" clId="{08251EB9-A288-6249-BDEC-7D106D782644}" dt="2024-02-11T03:51:15.904" v="4065" actId="478"/>
          <ac:spMkLst>
            <pc:docMk/>
            <pc:sldMk cId="3233319033" sldId="321"/>
            <ac:spMk id="16" creationId="{E69EA32E-2172-C831-CEFD-8A1838146A6D}"/>
          </ac:spMkLst>
        </pc:spChg>
        <pc:spChg chg="del mod">
          <ac:chgData name="Capistran, Athziry (Student)" userId="06c77e13-cea5-4641-83d6-af20a0a0e596" providerId="ADAL" clId="{08251EB9-A288-6249-BDEC-7D106D782644}" dt="2024-02-11T03:51:15.904" v="4065" actId="478"/>
          <ac:spMkLst>
            <pc:docMk/>
            <pc:sldMk cId="3233319033" sldId="321"/>
            <ac:spMk id="17" creationId="{EF06D7A5-D682-FA25-10C5-DCCD55C8CAE5}"/>
          </ac:spMkLst>
        </pc:spChg>
        <pc:spChg chg="del">
          <ac:chgData name="Capistran, Athziry (Student)" userId="06c77e13-cea5-4641-83d6-af20a0a0e596" providerId="ADAL" clId="{08251EB9-A288-6249-BDEC-7D106D782644}" dt="2024-02-11T03:50:46.305" v="4043" actId="478"/>
          <ac:spMkLst>
            <pc:docMk/>
            <pc:sldMk cId="3233319033" sldId="321"/>
            <ac:spMk id="18" creationId="{7FAA28D3-5F3B-8346-930C-1999AA18EAEA}"/>
          </ac:spMkLst>
        </pc:spChg>
        <pc:spChg chg="del">
          <ac:chgData name="Capistran, Athziry (Student)" userId="06c77e13-cea5-4641-83d6-af20a0a0e596" providerId="ADAL" clId="{08251EB9-A288-6249-BDEC-7D106D782644}" dt="2024-02-11T03:50:46.305" v="4043" actId="478"/>
          <ac:spMkLst>
            <pc:docMk/>
            <pc:sldMk cId="3233319033" sldId="321"/>
            <ac:spMk id="19" creationId="{4C195A49-54FD-5EAA-0136-9A015FA1AAB3}"/>
          </ac:spMkLst>
        </pc:spChg>
        <pc:spChg chg="add mod">
          <ac:chgData name="Capistran, Athziry (Student)" userId="06c77e13-cea5-4641-83d6-af20a0a0e596" providerId="ADAL" clId="{08251EB9-A288-6249-BDEC-7D106D782644}" dt="2024-02-11T04:06:16.333" v="4669"/>
          <ac:spMkLst>
            <pc:docMk/>
            <pc:sldMk cId="3233319033" sldId="321"/>
            <ac:spMk id="20" creationId="{C0B5CB03-B8C5-7148-B3F3-33F715710AAC}"/>
          </ac:spMkLst>
        </pc:spChg>
        <pc:spChg chg="add mod">
          <ac:chgData name="Capistran, Athziry (Student)" userId="06c77e13-cea5-4641-83d6-af20a0a0e596" providerId="ADAL" clId="{08251EB9-A288-6249-BDEC-7D106D782644}" dt="2024-02-11T04:07:00.854" v="4674" actId="207"/>
          <ac:spMkLst>
            <pc:docMk/>
            <pc:sldMk cId="3233319033" sldId="321"/>
            <ac:spMk id="21" creationId="{EE6699F0-9876-1E11-726E-3CCA5D9A955A}"/>
          </ac:spMkLst>
        </pc:spChg>
        <pc:spChg chg="add mod">
          <ac:chgData name="Capistran, Athziry (Student)" userId="06c77e13-cea5-4641-83d6-af20a0a0e596" providerId="ADAL" clId="{08251EB9-A288-6249-BDEC-7D106D782644}" dt="2024-02-11T04:07:00.854" v="4674" actId="207"/>
          <ac:spMkLst>
            <pc:docMk/>
            <pc:sldMk cId="3233319033" sldId="321"/>
            <ac:spMk id="22" creationId="{D447C1F9-8250-0F77-BF1B-A1EEB994BCA2}"/>
          </ac:spMkLst>
        </pc:spChg>
        <pc:spChg chg="del">
          <ac:chgData name="Capistran, Athziry (Student)" userId="06c77e13-cea5-4641-83d6-af20a0a0e596" providerId="ADAL" clId="{08251EB9-A288-6249-BDEC-7D106D782644}" dt="2024-02-11T03:50:46.305" v="4043" actId="478"/>
          <ac:spMkLst>
            <pc:docMk/>
            <pc:sldMk cId="3233319033" sldId="321"/>
            <ac:spMk id="25" creationId="{A4ACA121-6541-EC84-70D8-582597877531}"/>
          </ac:spMkLst>
        </pc:spChg>
        <pc:spChg chg="del">
          <ac:chgData name="Capistran, Athziry (Student)" userId="06c77e13-cea5-4641-83d6-af20a0a0e596" providerId="ADAL" clId="{08251EB9-A288-6249-BDEC-7D106D782644}" dt="2024-02-11T03:50:46.305" v="4043" actId="478"/>
          <ac:spMkLst>
            <pc:docMk/>
            <pc:sldMk cId="3233319033" sldId="321"/>
            <ac:spMk id="26" creationId="{B855359E-8A94-D569-2893-1C8AB8A2D403}"/>
          </ac:spMkLst>
        </pc:spChg>
      </pc:sldChg>
      <pc:sldChg chg="add del setBg">
        <pc:chgData name="Capistran, Athziry (Student)" userId="06c77e13-cea5-4641-83d6-af20a0a0e596" providerId="ADAL" clId="{08251EB9-A288-6249-BDEC-7D106D782644}" dt="2024-02-11T03:56:51.562" v="4170" actId="2696"/>
        <pc:sldMkLst>
          <pc:docMk/>
          <pc:sldMk cId="2768043431" sldId="322"/>
        </pc:sldMkLst>
      </pc:sldChg>
      <pc:sldChg chg="delSp modSp add del mod">
        <pc:chgData name="Capistran, Athziry (Student)" userId="06c77e13-cea5-4641-83d6-af20a0a0e596" providerId="ADAL" clId="{08251EB9-A288-6249-BDEC-7D106D782644}" dt="2024-02-11T04:01:55.801" v="4511" actId="2696"/>
        <pc:sldMkLst>
          <pc:docMk/>
          <pc:sldMk cId="3681418066" sldId="322"/>
        </pc:sldMkLst>
        <pc:spChg chg="del">
          <ac:chgData name="Capistran, Athziry (Student)" userId="06c77e13-cea5-4641-83d6-af20a0a0e596" providerId="ADAL" clId="{08251EB9-A288-6249-BDEC-7D106D782644}" dt="2024-02-11T03:56:58.920" v="4172" actId="478"/>
          <ac:spMkLst>
            <pc:docMk/>
            <pc:sldMk cId="3681418066" sldId="322"/>
            <ac:spMk id="3" creationId="{419BD719-803E-682C-0056-F5814CDC74C6}"/>
          </ac:spMkLst>
        </pc:spChg>
        <pc:spChg chg="mod">
          <ac:chgData name="Capistran, Athziry (Student)" userId="06c77e13-cea5-4641-83d6-af20a0a0e596" providerId="ADAL" clId="{08251EB9-A288-6249-BDEC-7D106D782644}" dt="2024-02-11T03:58:18.588" v="4282" actId="207"/>
          <ac:spMkLst>
            <pc:docMk/>
            <pc:sldMk cId="3681418066" sldId="322"/>
            <ac:spMk id="4" creationId="{19A27B0A-D153-6DFE-C628-B87E74D92AFE}"/>
          </ac:spMkLst>
        </pc:spChg>
        <pc:spChg chg="mod">
          <ac:chgData name="Capistran, Athziry (Student)" userId="06c77e13-cea5-4641-83d6-af20a0a0e596" providerId="ADAL" clId="{08251EB9-A288-6249-BDEC-7D106D782644}" dt="2024-02-11T03:58:18.588" v="4282" actId="207"/>
          <ac:spMkLst>
            <pc:docMk/>
            <pc:sldMk cId="3681418066" sldId="322"/>
            <ac:spMk id="5" creationId="{0BF5F55E-9E29-65AD-F234-76C5CFFE6016}"/>
          </ac:spMkLst>
        </pc:spChg>
        <pc:spChg chg="mod">
          <ac:chgData name="Capistran, Athziry (Student)" userId="06c77e13-cea5-4641-83d6-af20a0a0e596" providerId="ADAL" clId="{08251EB9-A288-6249-BDEC-7D106D782644}" dt="2024-02-11T03:58:18.588" v="4282" actId="207"/>
          <ac:spMkLst>
            <pc:docMk/>
            <pc:sldMk cId="3681418066" sldId="322"/>
            <ac:spMk id="6" creationId="{3FA0C518-D410-E701-8367-C42DB14B2EC5}"/>
          </ac:spMkLst>
        </pc:spChg>
        <pc:spChg chg="mod">
          <ac:chgData name="Capistran, Athziry (Student)" userId="06c77e13-cea5-4641-83d6-af20a0a0e596" providerId="ADAL" clId="{08251EB9-A288-6249-BDEC-7D106D782644}" dt="2024-02-11T03:58:18.588" v="4282" actId="207"/>
          <ac:spMkLst>
            <pc:docMk/>
            <pc:sldMk cId="3681418066" sldId="322"/>
            <ac:spMk id="9" creationId="{199D54FD-EC59-077A-CF98-7547FA116CC0}"/>
          </ac:spMkLst>
        </pc:spChg>
        <pc:spChg chg="del">
          <ac:chgData name="Capistran, Athziry (Student)" userId="06c77e13-cea5-4641-83d6-af20a0a0e596" providerId="ADAL" clId="{08251EB9-A288-6249-BDEC-7D106D782644}" dt="2024-02-11T03:57:00.349" v="4173" actId="478"/>
          <ac:spMkLst>
            <pc:docMk/>
            <pc:sldMk cId="3681418066" sldId="322"/>
            <ac:spMk id="12" creationId="{0F724F1A-9348-92EF-9AC1-FC46E2F8EF91}"/>
          </ac:spMkLst>
        </pc:spChg>
        <pc:spChg chg="mod">
          <ac:chgData name="Capistran, Athziry (Student)" userId="06c77e13-cea5-4641-83d6-af20a0a0e596" providerId="ADAL" clId="{08251EB9-A288-6249-BDEC-7D106D782644}" dt="2024-02-11T04:01:36.113" v="4506" actId="1037"/>
          <ac:spMkLst>
            <pc:docMk/>
            <pc:sldMk cId="3681418066" sldId="322"/>
            <ac:spMk id="15" creationId="{3E37D8DC-C69D-D07E-EB65-CA05833581E9}"/>
          </ac:spMkLst>
        </pc:spChg>
      </pc:sldChg>
      <pc:sldChg chg="delSp modSp add del mod">
        <pc:chgData name="Capistran, Athziry (Student)" userId="06c77e13-cea5-4641-83d6-af20a0a0e596" providerId="ADAL" clId="{08251EB9-A288-6249-BDEC-7D106D782644}" dt="2024-02-11T04:00:51.509" v="4448" actId="2696"/>
        <pc:sldMkLst>
          <pc:docMk/>
          <pc:sldMk cId="1839866531" sldId="323"/>
        </pc:sldMkLst>
        <pc:spChg chg="del">
          <ac:chgData name="Capistran, Athziry (Student)" userId="06c77e13-cea5-4641-83d6-af20a0a0e596" providerId="ADAL" clId="{08251EB9-A288-6249-BDEC-7D106D782644}" dt="2024-02-11T03:57:06.660" v="4175" actId="478"/>
          <ac:spMkLst>
            <pc:docMk/>
            <pc:sldMk cId="1839866531" sldId="323"/>
            <ac:spMk id="3" creationId="{D57E4266-36B8-139D-4AF1-74CE5FE8C1FE}"/>
          </ac:spMkLst>
        </pc:spChg>
        <pc:spChg chg="mod">
          <ac:chgData name="Capistran, Athziry (Student)" userId="06c77e13-cea5-4641-83d6-af20a0a0e596" providerId="ADAL" clId="{08251EB9-A288-6249-BDEC-7D106D782644}" dt="2024-02-11T03:58:12.172" v="4281" actId="207"/>
          <ac:spMkLst>
            <pc:docMk/>
            <pc:sldMk cId="1839866531" sldId="323"/>
            <ac:spMk id="5" creationId="{F120A897-5543-99B0-D7E8-E699037B1A16}"/>
          </ac:spMkLst>
        </pc:spChg>
        <pc:spChg chg="mod">
          <ac:chgData name="Capistran, Athziry (Student)" userId="06c77e13-cea5-4641-83d6-af20a0a0e596" providerId="ADAL" clId="{08251EB9-A288-6249-BDEC-7D106D782644}" dt="2024-02-11T03:58:12.172" v="4281" actId="207"/>
          <ac:spMkLst>
            <pc:docMk/>
            <pc:sldMk cId="1839866531" sldId="323"/>
            <ac:spMk id="6" creationId="{C245E097-46BB-14E7-7A64-05B5510470C7}"/>
          </ac:spMkLst>
        </pc:spChg>
        <pc:spChg chg="mod">
          <ac:chgData name="Capistran, Athziry (Student)" userId="06c77e13-cea5-4641-83d6-af20a0a0e596" providerId="ADAL" clId="{08251EB9-A288-6249-BDEC-7D106D782644}" dt="2024-02-11T03:58:12.172" v="4281" actId="207"/>
          <ac:spMkLst>
            <pc:docMk/>
            <pc:sldMk cId="1839866531" sldId="323"/>
            <ac:spMk id="10" creationId="{C1AD3615-E508-2AED-2478-E2AAC7B5EC40}"/>
          </ac:spMkLst>
        </pc:spChg>
        <pc:spChg chg="mod">
          <ac:chgData name="Capistran, Athziry (Student)" userId="06c77e13-cea5-4641-83d6-af20a0a0e596" providerId="ADAL" clId="{08251EB9-A288-6249-BDEC-7D106D782644}" dt="2024-02-11T03:58:12.172" v="4281" actId="207"/>
          <ac:spMkLst>
            <pc:docMk/>
            <pc:sldMk cId="1839866531" sldId="323"/>
            <ac:spMk id="11" creationId="{34D8FACD-53E7-3100-1245-B0F5ABAC68E0}"/>
          </ac:spMkLst>
        </pc:spChg>
        <pc:spChg chg="del">
          <ac:chgData name="Capistran, Athziry (Student)" userId="06c77e13-cea5-4641-83d6-af20a0a0e596" providerId="ADAL" clId="{08251EB9-A288-6249-BDEC-7D106D782644}" dt="2024-02-11T03:57:08.083" v="4176" actId="478"/>
          <ac:spMkLst>
            <pc:docMk/>
            <pc:sldMk cId="1839866531" sldId="323"/>
            <ac:spMk id="15" creationId="{6F7127D0-C6A1-FE9A-F7BD-54CA7E169C4D}"/>
          </ac:spMkLst>
        </pc:spChg>
      </pc:sldChg>
      <pc:sldChg chg="modSp add del mod">
        <pc:chgData name="Capistran, Athziry (Student)" userId="06c77e13-cea5-4641-83d6-af20a0a0e596" providerId="ADAL" clId="{08251EB9-A288-6249-BDEC-7D106D782644}" dt="2024-02-11T03:59:57.346" v="4370" actId="2696"/>
        <pc:sldMkLst>
          <pc:docMk/>
          <pc:sldMk cId="3012594521" sldId="324"/>
        </pc:sldMkLst>
        <pc:spChg chg="mod">
          <ac:chgData name="Capistran, Athziry (Student)" userId="06c77e13-cea5-4641-83d6-af20a0a0e596" providerId="ADAL" clId="{08251EB9-A288-6249-BDEC-7D106D782644}" dt="2024-02-11T03:58:05.248" v="4280" actId="207"/>
          <ac:spMkLst>
            <pc:docMk/>
            <pc:sldMk cId="3012594521" sldId="324"/>
            <ac:spMk id="4" creationId="{ADBF32A7-671A-7B8E-1861-92F98936945C}"/>
          </ac:spMkLst>
        </pc:spChg>
        <pc:spChg chg="mod">
          <ac:chgData name="Capistran, Athziry (Student)" userId="06c77e13-cea5-4641-83d6-af20a0a0e596" providerId="ADAL" clId="{08251EB9-A288-6249-BDEC-7D106D782644}" dt="2024-02-11T03:58:05.248" v="4280" actId="207"/>
          <ac:spMkLst>
            <pc:docMk/>
            <pc:sldMk cId="3012594521" sldId="324"/>
            <ac:spMk id="9" creationId="{38853361-8C0A-B2AD-BC9D-890AF65B6656}"/>
          </ac:spMkLst>
        </pc:spChg>
        <pc:spChg chg="mod">
          <ac:chgData name="Capistran, Athziry (Student)" userId="06c77e13-cea5-4641-83d6-af20a0a0e596" providerId="ADAL" clId="{08251EB9-A288-6249-BDEC-7D106D782644}" dt="2024-02-11T03:58:05.248" v="4280" actId="207"/>
          <ac:spMkLst>
            <pc:docMk/>
            <pc:sldMk cId="3012594521" sldId="324"/>
            <ac:spMk id="10" creationId="{F685BAFD-6034-978E-86A5-F4C978A56112}"/>
          </ac:spMkLst>
        </pc:spChg>
        <pc:spChg chg="mod">
          <ac:chgData name="Capistran, Athziry (Student)" userId="06c77e13-cea5-4641-83d6-af20a0a0e596" providerId="ADAL" clId="{08251EB9-A288-6249-BDEC-7D106D782644}" dt="2024-02-11T03:58:05.248" v="4280" actId="207"/>
          <ac:spMkLst>
            <pc:docMk/>
            <pc:sldMk cId="3012594521" sldId="324"/>
            <ac:spMk id="11" creationId="{847897DB-E073-E08B-0AD8-5C1310D2F5DD}"/>
          </ac:spMkLst>
        </pc:spChg>
      </pc:sldChg>
      <pc:sldChg chg="add del setBg">
        <pc:chgData name="Capistran, Athziry (Student)" userId="06c77e13-cea5-4641-83d6-af20a0a0e596" providerId="ADAL" clId="{08251EB9-A288-6249-BDEC-7D106D782644}" dt="2024-02-11T03:58:57.473" v="4285" actId="2696"/>
        <pc:sldMkLst>
          <pc:docMk/>
          <pc:sldMk cId="162815932" sldId="325"/>
        </pc:sldMkLst>
      </pc:sldChg>
      <pc:sldChg chg="modSp add del mod">
        <pc:chgData name="Capistran, Athziry (Student)" userId="06c77e13-cea5-4641-83d6-af20a0a0e596" providerId="ADAL" clId="{08251EB9-A288-6249-BDEC-7D106D782644}" dt="2024-02-11T04:03:38.756" v="4523" actId="2696"/>
        <pc:sldMkLst>
          <pc:docMk/>
          <pc:sldMk cId="407680457" sldId="325"/>
        </pc:sldMkLst>
        <pc:spChg chg="mod">
          <ac:chgData name="Capistran, Athziry (Student)" userId="06c77e13-cea5-4641-83d6-af20a0a0e596" providerId="ADAL" clId="{08251EB9-A288-6249-BDEC-7D106D782644}" dt="2024-02-11T03:59:49.822" v="4369" actId="1038"/>
          <ac:spMkLst>
            <pc:docMk/>
            <pc:sldMk cId="407680457" sldId="325"/>
            <ac:spMk id="3" creationId="{033301F3-ECB0-0355-2F80-14ADF70E73D6}"/>
          </ac:spMkLst>
        </pc:spChg>
        <pc:spChg chg="mod">
          <ac:chgData name="Capistran, Athziry (Student)" userId="06c77e13-cea5-4641-83d6-af20a0a0e596" providerId="ADAL" clId="{08251EB9-A288-6249-BDEC-7D106D782644}" dt="2024-02-11T03:59:08.570" v="4287" actId="207"/>
          <ac:spMkLst>
            <pc:docMk/>
            <pc:sldMk cId="407680457" sldId="325"/>
            <ac:spMk id="4" creationId="{4167D187-9A85-1D91-0C8E-B88D86870F30}"/>
          </ac:spMkLst>
        </pc:spChg>
        <pc:spChg chg="mod">
          <ac:chgData name="Capistran, Athziry (Student)" userId="06c77e13-cea5-4641-83d6-af20a0a0e596" providerId="ADAL" clId="{08251EB9-A288-6249-BDEC-7D106D782644}" dt="2024-02-11T03:59:08.570" v="4287" actId="207"/>
          <ac:spMkLst>
            <pc:docMk/>
            <pc:sldMk cId="407680457" sldId="325"/>
            <ac:spMk id="9" creationId="{A166672C-E1D5-1D44-EC6F-4C0E47907830}"/>
          </ac:spMkLst>
        </pc:spChg>
        <pc:spChg chg="mod">
          <ac:chgData name="Capistran, Athziry (Student)" userId="06c77e13-cea5-4641-83d6-af20a0a0e596" providerId="ADAL" clId="{08251EB9-A288-6249-BDEC-7D106D782644}" dt="2024-02-11T03:59:08.570" v="4287" actId="207"/>
          <ac:spMkLst>
            <pc:docMk/>
            <pc:sldMk cId="407680457" sldId="325"/>
            <ac:spMk id="10" creationId="{8A967AA1-F6B3-92D8-05E4-4015866F206A}"/>
          </ac:spMkLst>
        </pc:spChg>
        <pc:spChg chg="mod">
          <ac:chgData name="Capistran, Athziry (Student)" userId="06c77e13-cea5-4641-83d6-af20a0a0e596" providerId="ADAL" clId="{08251EB9-A288-6249-BDEC-7D106D782644}" dt="2024-02-11T03:59:08.570" v="4287" actId="207"/>
          <ac:spMkLst>
            <pc:docMk/>
            <pc:sldMk cId="407680457" sldId="325"/>
            <ac:spMk id="11" creationId="{A8646454-2AC5-76FC-6C31-AB0F5C9B3FD5}"/>
          </ac:spMkLst>
        </pc:spChg>
      </pc:sldChg>
      <pc:sldChg chg="modSp add del mod">
        <pc:chgData name="Capistran, Athziry (Student)" userId="06c77e13-cea5-4641-83d6-af20a0a0e596" providerId="ADAL" clId="{08251EB9-A288-6249-BDEC-7D106D782644}" dt="2024-02-11T04:03:39.221" v="4524" actId="2696"/>
        <pc:sldMkLst>
          <pc:docMk/>
          <pc:sldMk cId="86839206" sldId="326"/>
        </pc:sldMkLst>
        <pc:spChg chg="mod">
          <ac:chgData name="Capistran, Athziry (Student)" userId="06c77e13-cea5-4641-83d6-af20a0a0e596" providerId="ADAL" clId="{08251EB9-A288-6249-BDEC-7D106D782644}" dt="2024-02-11T04:00:46.506" v="4447" actId="1037"/>
          <ac:spMkLst>
            <pc:docMk/>
            <pc:sldMk cId="86839206" sldId="326"/>
            <ac:spMk id="3" creationId="{C5195AEE-8E6A-6672-A2C6-84CF6EC848A5}"/>
          </ac:spMkLst>
        </pc:spChg>
        <pc:spChg chg="mod">
          <ac:chgData name="Capistran, Athziry (Student)" userId="06c77e13-cea5-4641-83d6-af20a0a0e596" providerId="ADAL" clId="{08251EB9-A288-6249-BDEC-7D106D782644}" dt="2024-02-11T04:00:37.912" v="4446" actId="207"/>
          <ac:spMkLst>
            <pc:docMk/>
            <pc:sldMk cId="86839206" sldId="326"/>
            <ac:spMk id="4" creationId="{F61CFCD2-C114-1C4B-3296-DEBEFBEA6F86}"/>
          </ac:spMkLst>
        </pc:spChg>
        <pc:spChg chg="mod">
          <ac:chgData name="Capistran, Athziry (Student)" userId="06c77e13-cea5-4641-83d6-af20a0a0e596" providerId="ADAL" clId="{08251EB9-A288-6249-BDEC-7D106D782644}" dt="2024-02-11T04:00:29.453" v="4444" actId="207"/>
          <ac:spMkLst>
            <pc:docMk/>
            <pc:sldMk cId="86839206" sldId="326"/>
            <ac:spMk id="5" creationId="{8C559985-E10B-AE1F-19D7-0102E85B56DC}"/>
          </ac:spMkLst>
        </pc:spChg>
        <pc:spChg chg="mod">
          <ac:chgData name="Capistran, Athziry (Student)" userId="06c77e13-cea5-4641-83d6-af20a0a0e596" providerId="ADAL" clId="{08251EB9-A288-6249-BDEC-7D106D782644}" dt="2024-02-11T04:00:29.453" v="4444" actId="207"/>
          <ac:spMkLst>
            <pc:docMk/>
            <pc:sldMk cId="86839206" sldId="326"/>
            <ac:spMk id="6" creationId="{86D42089-3D89-D30C-C942-21BD3D3DA98A}"/>
          </ac:spMkLst>
        </pc:spChg>
        <pc:spChg chg="mod">
          <ac:chgData name="Capistran, Athziry (Student)" userId="06c77e13-cea5-4641-83d6-af20a0a0e596" providerId="ADAL" clId="{08251EB9-A288-6249-BDEC-7D106D782644}" dt="2024-02-11T04:00:37.912" v="4446" actId="207"/>
          <ac:spMkLst>
            <pc:docMk/>
            <pc:sldMk cId="86839206" sldId="326"/>
            <ac:spMk id="9" creationId="{C07FD53B-04E1-55AA-B003-AE91CAF65400}"/>
          </ac:spMkLst>
        </pc:spChg>
        <pc:spChg chg="mod">
          <ac:chgData name="Capistran, Athziry (Student)" userId="06c77e13-cea5-4641-83d6-af20a0a0e596" providerId="ADAL" clId="{08251EB9-A288-6249-BDEC-7D106D782644}" dt="2024-02-11T04:00:32.751" v="4445" actId="207"/>
          <ac:spMkLst>
            <pc:docMk/>
            <pc:sldMk cId="86839206" sldId="326"/>
            <ac:spMk id="10" creationId="{08F42F3D-E10C-7985-DE0E-3E9AD156B72C}"/>
          </ac:spMkLst>
        </pc:spChg>
        <pc:spChg chg="mod">
          <ac:chgData name="Capistran, Athziry (Student)" userId="06c77e13-cea5-4641-83d6-af20a0a0e596" providerId="ADAL" clId="{08251EB9-A288-6249-BDEC-7D106D782644}" dt="2024-02-11T04:00:32.751" v="4445" actId="207"/>
          <ac:spMkLst>
            <pc:docMk/>
            <pc:sldMk cId="86839206" sldId="326"/>
            <ac:spMk id="11" creationId="{3974287B-13BB-9F93-E641-919DE7E870B5}"/>
          </ac:spMkLst>
        </pc:spChg>
      </pc:sldChg>
      <pc:sldChg chg="modSp add del mod">
        <pc:chgData name="Capistran, Athziry (Student)" userId="06c77e13-cea5-4641-83d6-af20a0a0e596" providerId="ADAL" clId="{08251EB9-A288-6249-BDEC-7D106D782644}" dt="2024-02-11T04:03:39.638" v="4525" actId="2696"/>
        <pc:sldMkLst>
          <pc:docMk/>
          <pc:sldMk cId="1987021467" sldId="327"/>
        </pc:sldMkLst>
        <pc:spChg chg="mod">
          <ac:chgData name="Capistran, Athziry (Student)" userId="06c77e13-cea5-4641-83d6-af20a0a0e596" providerId="ADAL" clId="{08251EB9-A288-6249-BDEC-7D106D782644}" dt="2024-02-11T04:01:51.280" v="4510" actId="1037"/>
          <ac:spMkLst>
            <pc:docMk/>
            <pc:sldMk cId="1987021467" sldId="327"/>
            <ac:spMk id="3" creationId="{764A7FC1-1253-F44A-CC72-EDF3C14C502E}"/>
          </ac:spMkLst>
        </pc:spChg>
        <pc:spChg chg="mod">
          <ac:chgData name="Capistran, Athziry (Student)" userId="06c77e13-cea5-4641-83d6-af20a0a0e596" providerId="ADAL" clId="{08251EB9-A288-6249-BDEC-7D106D782644}" dt="2024-02-11T04:01:14.829" v="4502" actId="207"/>
          <ac:spMkLst>
            <pc:docMk/>
            <pc:sldMk cId="1987021467" sldId="327"/>
            <ac:spMk id="4" creationId="{6A0E3A1C-D495-E5A6-CFBE-E01C5BC564C7}"/>
          </ac:spMkLst>
        </pc:spChg>
        <pc:spChg chg="mod">
          <ac:chgData name="Capistran, Athziry (Student)" userId="06c77e13-cea5-4641-83d6-af20a0a0e596" providerId="ADAL" clId="{08251EB9-A288-6249-BDEC-7D106D782644}" dt="2024-02-11T04:01:14.829" v="4502" actId="207"/>
          <ac:spMkLst>
            <pc:docMk/>
            <pc:sldMk cId="1987021467" sldId="327"/>
            <ac:spMk id="9" creationId="{6EF2D703-B6F3-C8BF-4CFB-4CCA8272BD43}"/>
          </ac:spMkLst>
        </pc:spChg>
        <pc:spChg chg="mod">
          <ac:chgData name="Capistran, Athziry (Student)" userId="06c77e13-cea5-4641-83d6-af20a0a0e596" providerId="ADAL" clId="{08251EB9-A288-6249-BDEC-7D106D782644}" dt="2024-02-11T04:01:11.135" v="4501" actId="207"/>
          <ac:spMkLst>
            <pc:docMk/>
            <pc:sldMk cId="1987021467" sldId="327"/>
            <ac:spMk id="10" creationId="{5E1CB8A9-41D0-C6CD-55BD-81FD0BF87A1C}"/>
          </ac:spMkLst>
        </pc:spChg>
        <pc:spChg chg="mod">
          <ac:chgData name="Capistran, Athziry (Student)" userId="06c77e13-cea5-4641-83d6-af20a0a0e596" providerId="ADAL" clId="{08251EB9-A288-6249-BDEC-7D106D782644}" dt="2024-02-11T04:01:11.135" v="4501" actId="207"/>
          <ac:spMkLst>
            <pc:docMk/>
            <pc:sldMk cId="1987021467" sldId="327"/>
            <ac:spMk id="11" creationId="{10F05A7C-734D-3BE1-B6AE-06122EB9D01D}"/>
          </ac:spMkLst>
        </pc:spChg>
      </pc:sldChg>
      <pc:sldChg chg="addSp delSp modSp add mod">
        <pc:chgData name="Capistran, Athziry (Student)" userId="06c77e13-cea5-4641-83d6-af20a0a0e596" providerId="ADAL" clId="{08251EB9-A288-6249-BDEC-7D106D782644}" dt="2024-02-11T04:05:08.071" v="4657" actId="5793"/>
        <pc:sldMkLst>
          <pc:docMk/>
          <pc:sldMk cId="158254258" sldId="328"/>
        </pc:sldMkLst>
        <pc:spChg chg="mod">
          <ac:chgData name="Capistran, Athziry (Student)" userId="06c77e13-cea5-4641-83d6-af20a0a0e596" providerId="ADAL" clId="{08251EB9-A288-6249-BDEC-7D106D782644}" dt="2024-02-11T04:02:50.081" v="4513" actId="1076"/>
          <ac:spMkLst>
            <pc:docMk/>
            <pc:sldMk cId="158254258" sldId="328"/>
            <ac:spMk id="3" creationId="{10FEA78C-1AFB-8F69-2513-194B0844DA60}"/>
          </ac:spMkLst>
        </pc:spChg>
        <pc:spChg chg="mod">
          <ac:chgData name="Capistran, Athziry (Student)" userId="06c77e13-cea5-4641-83d6-af20a0a0e596" providerId="ADAL" clId="{08251EB9-A288-6249-BDEC-7D106D782644}" dt="2024-02-11T04:02:56.004" v="4514" actId="207"/>
          <ac:spMkLst>
            <pc:docMk/>
            <pc:sldMk cId="158254258" sldId="328"/>
            <ac:spMk id="4" creationId="{625C67E1-7FD8-CC7A-89F0-0EF99A1CFE27}"/>
          </ac:spMkLst>
        </pc:spChg>
        <pc:spChg chg="mod">
          <ac:chgData name="Capistran, Athziry (Student)" userId="06c77e13-cea5-4641-83d6-af20a0a0e596" providerId="ADAL" clId="{08251EB9-A288-6249-BDEC-7D106D782644}" dt="2024-02-11T04:04:57.132" v="4614" actId="20577"/>
          <ac:spMkLst>
            <pc:docMk/>
            <pc:sldMk cId="158254258" sldId="328"/>
            <ac:spMk id="6" creationId="{9B758FA8-0E3A-39ED-D14D-F41C9DE1203B}"/>
          </ac:spMkLst>
        </pc:spChg>
        <pc:spChg chg="mod">
          <ac:chgData name="Capistran, Athziry (Student)" userId="06c77e13-cea5-4641-83d6-af20a0a0e596" providerId="ADAL" clId="{08251EB9-A288-6249-BDEC-7D106D782644}" dt="2024-02-11T04:04:35.825" v="4574" actId="20577"/>
          <ac:spMkLst>
            <pc:docMk/>
            <pc:sldMk cId="158254258" sldId="328"/>
            <ac:spMk id="9" creationId="{43219D33-66DF-47CB-AC29-8A753BE13952}"/>
          </ac:spMkLst>
        </pc:spChg>
        <pc:spChg chg="mod">
          <ac:chgData name="Capistran, Athziry (Student)" userId="06c77e13-cea5-4641-83d6-af20a0a0e596" providerId="ADAL" clId="{08251EB9-A288-6249-BDEC-7D106D782644}" dt="2024-02-11T04:02:56.004" v="4514" actId="207"/>
          <ac:spMkLst>
            <pc:docMk/>
            <pc:sldMk cId="158254258" sldId="328"/>
            <ac:spMk id="10" creationId="{81AC1895-D1E9-283E-6F3F-ED294CA296B9}"/>
          </ac:spMkLst>
        </pc:spChg>
        <pc:spChg chg="mod">
          <ac:chgData name="Capistran, Athziry (Student)" userId="06c77e13-cea5-4641-83d6-af20a0a0e596" providerId="ADAL" clId="{08251EB9-A288-6249-BDEC-7D106D782644}" dt="2024-02-11T04:05:08.071" v="4657" actId="5793"/>
          <ac:spMkLst>
            <pc:docMk/>
            <pc:sldMk cId="158254258" sldId="328"/>
            <ac:spMk id="11" creationId="{B9D9AC83-81A3-877D-8987-8EA3A1544E99}"/>
          </ac:spMkLst>
        </pc:spChg>
        <pc:spChg chg="add del mod">
          <ac:chgData name="Capistran, Athziry (Student)" userId="06c77e13-cea5-4641-83d6-af20a0a0e596" providerId="ADAL" clId="{08251EB9-A288-6249-BDEC-7D106D782644}" dt="2024-02-11T04:04:52.637" v="4601" actId="478"/>
          <ac:spMkLst>
            <pc:docMk/>
            <pc:sldMk cId="158254258" sldId="328"/>
            <ac:spMk id="12" creationId="{55F25A2D-B3B9-FEB1-5FD5-635D6E279100}"/>
          </ac:spMkLst>
        </pc:spChg>
      </pc:sldChg>
      <pc:sldChg chg="modSp add del mod">
        <pc:chgData name="Capistran, Athziry (Student)" userId="06c77e13-cea5-4641-83d6-af20a0a0e596" providerId="ADAL" clId="{08251EB9-A288-6249-BDEC-7D106D782644}" dt="2024-02-11T04:05:38.632" v="4662" actId="2696"/>
        <pc:sldMkLst>
          <pc:docMk/>
          <pc:sldMk cId="2724919555" sldId="329"/>
        </pc:sldMkLst>
        <pc:spChg chg="mod">
          <ac:chgData name="Capistran, Athziry (Student)" userId="06c77e13-cea5-4641-83d6-af20a0a0e596" providerId="ADAL" clId="{08251EB9-A288-6249-BDEC-7D106D782644}" dt="2024-02-11T04:03:07.269" v="4516" actId="1076"/>
          <ac:spMkLst>
            <pc:docMk/>
            <pc:sldMk cId="2724919555" sldId="329"/>
            <ac:spMk id="3" creationId="{5EEA52D0-E8D3-C002-7CFF-899498439729}"/>
          </ac:spMkLst>
        </pc:spChg>
        <pc:spChg chg="mod">
          <ac:chgData name="Capistran, Athziry (Student)" userId="06c77e13-cea5-4641-83d6-af20a0a0e596" providerId="ADAL" clId="{08251EB9-A288-6249-BDEC-7D106D782644}" dt="2024-02-11T04:03:15.208" v="4518" actId="207"/>
          <ac:spMkLst>
            <pc:docMk/>
            <pc:sldMk cId="2724919555" sldId="329"/>
            <ac:spMk id="4" creationId="{EBE6C799-5302-AA5E-D864-F5C958715B9A}"/>
          </ac:spMkLst>
        </pc:spChg>
        <pc:spChg chg="mod">
          <ac:chgData name="Capistran, Athziry (Student)" userId="06c77e13-cea5-4641-83d6-af20a0a0e596" providerId="ADAL" clId="{08251EB9-A288-6249-BDEC-7D106D782644}" dt="2024-02-11T04:03:11.816" v="4517" actId="207"/>
          <ac:spMkLst>
            <pc:docMk/>
            <pc:sldMk cId="2724919555" sldId="329"/>
            <ac:spMk id="5" creationId="{148513CA-4DAE-5411-7B60-B8B310BBBA35}"/>
          </ac:spMkLst>
        </pc:spChg>
        <pc:spChg chg="mod">
          <ac:chgData name="Capistran, Athziry (Student)" userId="06c77e13-cea5-4641-83d6-af20a0a0e596" providerId="ADAL" clId="{08251EB9-A288-6249-BDEC-7D106D782644}" dt="2024-02-11T04:03:11.816" v="4517" actId="207"/>
          <ac:spMkLst>
            <pc:docMk/>
            <pc:sldMk cId="2724919555" sldId="329"/>
            <ac:spMk id="6" creationId="{72DDC49E-01E3-D0CD-C751-66446057C0B5}"/>
          </ac:spMkLst>
        </pc:spChg>
        <pc:spChg chg="mod">
          <ac:chgData name="Capistran, Athziry (Student)" userId="06c77e13-cea5-4641-83d6-af20a0a0e596" providerId="ADAL" clId="{08251EB9-A288-6249-BDEC-7D106D782644}" dt="2024-02-11T04:03:15.208" v="4518" actId="207"/>
          <ac:spMkLst>
            <pc:docMk/>
            <pc:sldMk cId="2724919555" sldId="329"/>
            <ac:spMk id="9" creationId="{006161F4-C68C-B937-0AFB-82C9CA5E1DF5}"/>
          </ac:spMkLst>
        </pc:spChg>
        <pc:spChg chg="mod">
          <ac:chgData name="Capistran, Athziry (Student)" userId="06c77e13-cea5-4641-83d6-af20a0a0e596" providerId="ADAL" clId="{08251EB9-A288-6249-BDEC-7D106D782644}" dt="2024-02-11T04:03:11.816" v="4517" actId="207"/>
          <ac:spMkLst>
            <pc:docMk/>
            <pc:sldMk cId="2724919555" sldId="329"/>
            <ac:spMk id="10" creationId="{6DCB35BB-3397-FAFD-0910-65A709E65278}"/>
          </ac:spMkLst>
        </pc:spChg>
        <pc:spChg chg="mod">
          <ac:chgData name="Capistran, Athziry (Student)" userId="06c77e13-cea5-4641-83d6-af20a0a0e596" providerId="ADAL" clId="{08251EB9-A288-6249-BDEC-7D106D782644}" dt="2024-02-11T04:03:11.816" v="4517" actId="207"/>
          <ac:spMkLst>
            <pc:docMk/>
            <pc:sldMk cId="2724919555" sldId="329"/>
            <ac:spMk id="11" creationId="{27CB6792-2802-1910-95A3-D4A56DD0D758}"/>
          </ac:spMkLst>
        </pc:spChg>
      </pc:sldChg>
      <pc:sldChg chg="modSp add del mod">
        <pc:chgData name="Capistran, Athziry (Student)" userId="06c77e13-cea5-4641-83d6-af20a0a0e596" providerId="ADAL" clId="{08251EB9-A288-6249-BDEC-7D106D782644}" dt="2024-02-11T04:05:39.247" v="4663" actId="2696"/>
        <pc:sldMkLst>
          <pc:docMk/>
          <pc:sldMk cId="2101562865" sldId="330"/>
        </pc:sldMkLst>
        <pc:spChg chg="mod">
          <ac:chgData name="Capistran, Athziry (Student)" userId="06c77e13-cea5-4641-83d6-af20a0a0e596" providerId="ADAL" clId="{08251EB9-A288-6249-BDEC-7D106D782644}" dt="2024-02-11T04:03:28.785" v="4520" actId="1076"/>
          <ac:spMkLst>
            <pc:docMk/>
            <pc:sldMk cId="2101562865" sldId="330"/>
            <ac:spMk id="3" creationId="{E16D9670-5BEC-F70A-5A8C-9261E45E6886}"/>
          </ac:spMkLst>
        </pc:spChg>
        <pc:spChg chg="mod">
          <ac:chgData name="Capistran, Athziry (Student)" userId="06c77e13-cea5-4641-83d6-af20a0a0e596" providerId="ADAL" clId="{08251EB9-A288-6249-BDEC-7D106D782644}" dt="2024-02-11T04:03:35.840" v="4522" actId="207"/>
          <ac:spMkLst>
            <pc:docMk/>
            <pc:sldMk cId="2101562865" sldId="330"/>
            <ac:spMk id="4" creationId="{02718DEC-CF20-0878-6805-2A0C2A609926}"/>
          </ac:spMkLst>
        </pc:spChg>
        <pc:spChg chg="mod">
          <ac:chgData name="Capistran, Athziry (Student)" userId="06c77e13-cea5-4641-83d6-af20a0a0e596" providerId="ADAL" clId="{08251EB9-A288-6249-BDEC-7D106D782644}" dt="2024-02-11T04:03:35.840" v="4522" actId="207"/>
          <ac:spMkLst>
            <pc:docMk/>
            <pc:sldMk cId="2101562865" sldId="330"/>
            <ac:spMk id="9" creationId="{6A45EA51-5E75-37EA-61DD-942DA6697888}"/>
          </ac:spMkLst>
        </pc:spChg>
        <pc:spChg chg="mod">
          <ac:chgData name="Capistran, Athziry (Student)" userId="06c77e13-cea5-4641-83d6-af20a0a0e596" providerId="ADAL" clId="{08251EB9-A288-6249-BDEC-7D106D782644}" dt="2024-02-11T04:03:32.233" v="4521" actId="207"/>
          <ac:spMkLst>
            <pc:docMk/>
            <pc:sldMk cId="2101562865" sldId="330"/>
            <ac:spMk id="10" creationId="{D33431AB-3A75-F09A-FFBE-7D4E43EDA382}"/>
          </ac:spMkLst>
        </pc:spChg>
        <pc:spChg chg="mod">
          <ac:chgData name="Capistran, Athziry (Student)" userId="06c77e13-cea5-4641-83d6-af20a0a0e596" providerId="ADAL" clId="{08251EB9-A288-6249-BDEC-7D106D782644}" dt="2024-02-11T04:03:32.233" v="4521" actId="207"/>
          <ac:spMkLst>
            <pc:docMk/>
            <pc:sldMk cId="2101562865" sldId="330"/>
            <ac:spMk id="11" creationId="{83A856EA-D801-6AC0-7111-72793410FD76}"/>
          </ac:spMkLst>
        </pc:spChg>
      </pc:sldChg>
      <pc:sldChg chg="modSp add mod">
        <pc:chgData name="Capistran, Athziry (Student)" userId="06c77e13-cea5-4641-83d6-af20a0a0e596" providerId="ADAL" clId="{08251EB9-A288-6249-BDEC-7D106D782644}" dt="2024-02-11T04:05:33.929" v="4661" actId="207"/>
        <pc:sldMkLst>
          <pc:docMk/>
          <pc:sldMk cId="3188447725" sldId="331"/>
        </pc:sldMkLst>
        <pc:spChg chg="mod">
          <ac:chgData name="Capistran, Athziry (Student)" userId="06c77e13-cea5-4641-83d6-af20a0a0e596" providerId="ADAL" clId="{08251EB9-A288-6249-BDEC-7D106D782644}" dt="2024-02-11T04:05:27.170" v="4659" actId="1076"/>
          <ac:spMkLst>
            <pc:docMk/>
            <pc:sldMk cId="3188447725" sldId="331"/>
            <ac:spMk id="3" creationId="{4B8C1DB4-F9B4-6769-522B-8F76223EA6C8}"/>
          </ac:spMkLst>
        </pc:spChg>
        <pc:spChg chg="mod">
          <ac:chgData name="Capistran, Athziry (Student)" userId="06c77e13-cea5-4641-83d6-af20a0a0e596" providerId="ADAL" clId="{08251EB9-A288-6249-BDEC-7D106D782644}" dt="2024-02-11T04:05:33.929" v="4661" actId="207"/>
          <ac:spMkLst>
            <pc:docMk/>
            <pc:sldMk cId="3188447725" sldId="331"/>
            <ac:spMk id="4" creationId="{E0D8C5ED-A67C-FF15-1AC2-FC4762176459}"/>
          </ac:spMkLst>
        </pc:spChg>
        <pc:spChg chg="mod">
          <ac:chgData name="Capistran, Athziry (Student)" userId="06c77e13-cea5-4641-83d6-af20a0a0e596" providerId="ADAL" clId="{08251EB9-A288-6249-BDEC-7D106D782644}" dt="2024-02-11T04:05:29.874" v="4660" actId="207"/>
          <ac:spMkLst>
            <pc:docMk/>
            <pc:sldMk cId="3188447725" sldId="331"/>
            <ac:spMk id="5" creationId="{7D8FB166-6FC4-AA7D-033C-570851A55261}"/>
          </ac:spMkLst>
        </pc:spChg>
        <pc:spChg chg="mod">
          <ac:chgData name="Capistran, Athziry (Student)" userId="06c77e13-cea5-4641-83d6-af20a0a0e596" providerId="ADAL" clId="{08251EB9-A288-6249-BDEC-7D106D782644}" dt="2024-02-11T04:05:29.874" v="4660" actId="207"/>
          <ac:spMkLst>
            <pc:docMk/>
            <pc:sldMk cId="3188447725" sldId="331"/>
            <ac:spMk id="6" creationId="{E7A43EDE-F290-86EE-05AF-716A0CE6C59C}"/>
          </ac:spMkLst>
        </pc:spChg>
        <pc:spChg chg="mod">
          <ac:chgData name="Capistran, Athziry (Student)" userId="06c77e13-cea5-4641-83d6-af20a0a0e596" providerId="ADAL" clId="{08251EB9-A288-6249-BDEC-7D106D782644}" dt="2024-02-11T04:05:33.929" v="4661" actId="207"/>
          <ac:spMkLst>
            <pc:docMk/>
            <pc:sldMk cId="3188447725" sldId="331"/>
            <ac:spMk id="9" creationId="{BA93C374-E6FA-4A7F-ED78-0BC8D5DB87E7}"/>
          </ac:spMkLst>
        </pc:spChg>
      </pc:sldChg>
      <pc:sldChg chg="modSp add mod">
        <pc:chgData name="Capistran, Athziry (Student)" userId="06c77e13-cea5-4641-83d6-af20a0a0e596" providerId="ADAL" clId="{08251EB9-A288-6249-BDEC-7D106D782644}" dt="2024-02-11T04:06:02.663" v="4667" actId="207"/>
        <pc:sldMkLst>
          <pc:docMk/>
          <pc:sldMk cId="2419062202" sldId="332"/>
        </pc:sldMkLst>
        <pc:spChg chg="mod">
          <ac:chgData name="Capistran, Athziry (Student)" userId="06c77e13-cea5-4641-83d6-af20a0a0e596" providerId="ADAL" clId="{08251EB9-A288-6249-BDEC-7D106D782644}" dt="2024-02-11T04:05:48.939" v="4665" actId="1076"/>
          <ac:spMkLst>
            <pc:docMk/>
            <pc:sldMk cId="2419062202" sldId="332"/>
            <ac:spMk id="3" creationId="{4ED26F0F-B3AC-EC03-F0F4-6B419C2931A0}"/>
          </ac:spMkLst>
        </pc:spChg>
        <pc:spChg chg="mod">
          <ac:chgData name="Capistran, Athziry (Student)" userId="06c77e13-cea5-4641-83d6-af20a0a0e596" providerId="ADAL" clId="{08251EB9-A288-6249-BDEC-7D106D782644}" dt="2024-02-11T04:06:02.663" v="4667" actId="207"/>
          <ac:spMkLst>
            <pc:docMk/>
            <pc:sldMk cId="2419062202" sldId="332"/>
            <ac:spMk id="4" creationId="{4BB53B51-E1C8-B811-BC8B-D612FEE9E24D}"/>
          </ac:spMkLst>
        </pc:spChg>
        <pc:spChg chg="mod">
          <ac:chgData name="Capistran, Athziry (Student)" userId="06c77e13-cea5-4641-83d6-af20a0a0e596" providerId="ADAL" clId="{08251EB9-A288-6249-BDEC-7D106D782644}" dt="2024-02-11T04:06:02.663" v="4667" actId="207"/>
          <ac:spMkLst>
            <pc:docMk/>
            <pc:sldMk cId="2419062202" sldId="332"/>
            <ac:spMk id="9" creationId="{7259ECD1-51B7-D090-4066-E656D41D791F}"/>
          </ac:spMkLst>
        </pc:spChg>
        <pc:spChg chg="mod">
          <ac:chgData name="Capistran, Athziry (Student)" userId="06c77e13-cea5-4641-83d6-af20a0a0e596" providerId="ADAL" clId="{08251EB9-A288-6249-BDEC-7D106D782644}" dt="2024-02-11T04:05:54.485" v="4666" actId="207"/>
          <ac:spMkLst>
            <pc:docMk/>
            <pc:sldMk cId="2419062202" sldId="332"/>
            <ac:spMk id="10" creationId="{EA4297D7-D96D-293B-7BCA-ADE6E63F0095}"/>
          </ac:spMkLst>
        </pc:spChg>
        <pc:spChg chg="mod">
          <ac:chgData name="Capistran, Athziry (Student)" userId="06c77e13-cea5-4641-83d6-af20a0a0e596" providerId="ADAL" clId="{08251EB9-A288-6249-BDEC-7D106D782644}" dt="2024-02-11T04:05:54.485" v="4666" actId="207"/>
          <ac:spMkLst>
            <pc:docMk/>
            <pc:sldMk cId="2419062202" sldId="332"/>
            <ac:spMk id="11" creationId="{A16CDA88-7122-31BD-F11A-C9D1E8CCB944}"/>
          </ac:spMkLst>
        </pc:spChg>
      </pc:sldChg>
      <pc:sldChg chg="addSp delSp modSp add del mod setBg">
        <pc:chgData name="Capistran, Athziry (Student)" userId="06c77e13-cea5-4641-83d6-af20a0a0e596" providerId="ADAL" clId="{08251EB9-A288-6249-BDEC-7D106D782644}" dt="2024-02-11T21:51:17.827" v="6022" actId="2696"/>
        <pc:sldMkLst>
          <pc:docMk/>
          <pc:sldMk cId="398743672" sldId="333"/>
        </pc:sldMkLst>
        <pc:spChg chg="mod">
          <ac:chgData name="Capistran, Athziry (Student)" userId="06c77e13-cea5-4641-83d6-af20a0a0e596" providerId="ADAL" clId="{08251EB9-A288-6249-BDEC-7D106D782644}" dt="2024-02-11T04:42:18.132" v="5175" actId="1076"/>
          <ac:spMkLst>
            <pc:docMk/>
            <pc:sldMk cId="398743672" sldId="333"/>
            <ac:spMk id="2" creationId="{15622D4F-6789-4D81-2A06-613BF30DD1FE}"/>
          </ac:spMkLst>
        </pc:spChg>
        <pc:spChg chg="del mod">
          <ac:chgData name="Capistran, Athziry (Student)" userId="06c77e13-cea5-4641-83d6-af20a0a0e596" providerId="ADAL" clId="{08251EB9-A288-6249-BDEC-7D106D782644}" dt="2024-02-11T04:49:30.687" v="5246" actId="478"/>
          <ac:spMkLst>
            <pc:docMk/>
            <pc:sldMk cId="398743672" sldId="333"/>
            <ac:spMk id="3" creationId="{090166A3-9675-8F70-F6FC-E474EC1EBC8A}"/>
          </ac:spMkLst>
        </pc:spChg>
        <pc:spChg chg="del">
          <ac:chgData name="Capistran, Athziry (Student)" userId="06c77e13-cea5-4641-83d6-af20a0a0e596" providerId="ADAL" clId="{08251EB9-A288-6249-BDEC-7D106D782644}" dt="2024-02-11T04:30:13.961" v="4995" actId="478"/>
          <ac:spMkLst>
            <pc:docMk/>
            <pc:sldMk cId="398743672" sldId="333"/>
            <ac:spMk id="4" creationId="{044EC523-C16B-F124-58E0-D11E96E2697F}"/>
          </ac:spMkLst>
        </pc:spChg>
        <pc:spChg chg="mod topLvl">
          <ac:chgData name="Capistran, Athziry (Student)" userId="06c77e13-cea5-4641-83d6-af20a0a0e596" providerId="ADAL" clId="{08251EB9-A288-6249-BDEC-7D106D782644}" dt="2024-02-11T05:06:34.779" v="5428" actId="207"/>
          <ac:spMkLst>
            <pc:docMk/>
            <pc:sldMk cId="398743672" sldId="333"/>
            <ac:spMk id="5" creationId="{739B1419-3565-17E2-8144-4148543D97B4}"/>
          </ac:spMkLst>
        </pc:spChg>
        <pc:spChg chg="add del mod">
          <ac:chgData name="Capistran, Athziry (Student)" userId="06c77e13-cea5-4641-83d6-af20a0a0e596" providerId="ADAL" clId="{08251EB9-A288-6249-BDEC-7D106D782644}" dt="2024-02-11T04:43:37.747" v="5196" actId="1076"/>
          <ac:spMkLst>
            <pc:docMk/>
            <pc:sldMk cId="398743672" sldId="333"/>
            <ac:spMk id="6" creationId="{1BCD7B73-0ECF-4454-9A22-76653331A350}"/>
          </ac:spMkLst>
        </pc:spChg>
        <pc:spChg chg="del mod">
          <ac:chgData name="Capistran, Athziry (Student)" userId="06c77e13-cea5-4641-83d6-af20a0a0e596" providerId="ADAL" clId="{08251EB9-A288-6249-BDEC-7D106D782644}" dt="2024-02-11T04:49:29.666" v="5245" actId="478"/>
          <ac:spMkLst>
            <pc:docMk/>
            <pc:sldMk cId="398743672" sldId="333"/>
            <ac:spMk id="8" creationId="{7FDAE208-1A79-E15C-9D86-59AA49B4CE3E}"/>
          </ac:spMkLst>
        </pc:spChg>
        <pc:spChg chg="add mod">
          <ac:chgData name="Capistran, Athziry (Student)" userId="06c77e13-cea5-4641-83d6-af20a0a0e596" providerId="ADAL" clId="{08251EB9-A288-6249-BDEC-7D106D782644}" dt="2024-02-11T05:06:37.894" v="5429" actId="207"/>
          <ac:spMkLst>
            <pc:docMk/>
            <pc:sldMk cId="398743672" sldId="333"/>
            <ac:spMk id="9" creationId="{925FFBFF-5790-3401-9D9C-B276D946655B}"/>
          </ac:spMkLst>
        </pc:spChg>
        <pc:spChg chg="del">
          <ac:chgData name="Capistran, Athziry (Student)" userId="06c77e13-cea5-4641-83d6-af20a0a0e596" providerId="ADAL" clId="{08251EB9-A288-6249-BDEC-7D106D782644}" dt="2024-02-11T04:30:19.078" v="4998" actId="478"/>
          <ac:spMkLst>
            <pc:docMk/>
            <pc:sldMk cId="398743672" sldId="333"/>
            <ac:spMk id="10" creationId="{DD991BD9-C652-A5FE-42E6-22AC6E604A8B}"/>
          </ac:spMkLst>
        </pc:spChg>
        <pc:spChg chg="mod">
          <ac:chgData name="Capistran, Athziry (Student)" userId="06c77e13-cea5-4641-83d6-af20a0a0e596" providerId="ADAL" clId="{08251EB9-A288-6249-BDEC-7D106D782644}" dt="2024-02-11T05:07:39.187" v="5434" actId="207"/>
          <ac:spMkLst>
            <pc:docMk/>
            <pc:sldMk cId="398743672" sldId="333"/>
            <ac:spMk id="19" creationId="{ECD501C6-3557-FAD1-D5AD-208A6CD29D16}"/>
          </ac:spMkLst>
        </pc:spChg>
        <pc:spChg chg="del mod">
          <ac:chgData name="Capistran, Athziry (Student)" userId="06c77e13-cea5-4641-83d6-af20a0a0e596" providerId="ADAL" clId="{08251EB9-A288-6249-BDEC-7D106D782644}" dt="2024-02-11T04:30:03.875" v="4993" actId="478"/>
          <ac:spMkLst>
            <pc:docMk/>
            <pc:sldMk cId="398743672" sldId="333"/>
            <ac:spMk id="20" creationId="{AEBA5CBB-9E4C-FA6D-6F74-6CDEEBCDA659}"/>
          </ac:spMkLst>
        </pc:spChg>
        <pc:spChg chg="del mod">
          <ac:chgData name="Capistran, Athziry (Student)" userId="06c77e13-cea5-4641-83d6-af20a0a0e596" providerId="ADAL" clId="{08251EB9-A288-6249-BDEC-7D106D782644}" dt="2024-02-11T04:30:16.347" v="4997" actId="478"/>
          <ac:spMkLst>
            <pc:docMk/>
            <pc:sldMk cId="398743672" sldId="333"/>
            <ac:spMk id="21" creationId="{CC341B83-0F8A-EFF5-E7B6-AB0D352117F4}"/>
          </ac:spMkLst>
        </pc:spChg>
        <pc:spChg chg="del">
          <ac:chgData name="Capistran, Athziry (Student)" userId="06c77e13-cea5-4641-83d6-af20a0a0e596" providerId="ADAL" clId="{08251EB9-A288-6249-BDEC-7D106D782644}" dt="2024-02-11T04:30:19.078" v="4998" actId="478"/>
          <ac:spMkLst>
            <pc:docMk/>
            <pc:sldMk cId="398743672" sldId="333"/>
            <ac:spMk id="22" creationId="{BCFF21FD-0D47-CF11-59D6-0992895C44AA}"/>
          </ac:spMkLst>
        </pc:spChg>
        <pc:spChg chg="mod">
          <ac:chgData name="Capistran, Athziry (Student)" userId="06c77e13-cea5-4641-83d6-af20a0a0e596" providerId="ADAL" clId="{08251EB9-A288-6249-BDEC-7D106D782644}" dt="2024-02-11T05:07:39.187" v="5434" actId="207"/>
          <ac:spMkLst>
            <pc:docMk/>
            <pc:sldMk cId="398743672" sldId="333"/>
            <ac:spMk id="26" creationId="{FC051F4C-98A9-B9A5-9239-BFACA94BA4B0}"/>
          </ac:spMkLst>
        </pc:spChg>
        <pc:spChg chg="mod">
          <ac:chgData name="Capistran, Athziry (Student)" userId="06c77e13-cea5-4641-83d6-af20a0a0e596" providerId="ADAL" clId="{08251EB9-A288-6249-BDEC-7D106D782644}" dt="2024-02-11T05:07:39.187" v="5434" actId="207"/>
          <ac:spMkLst>
            <pc:docMk/>
            <pc:sldMk cId="398743672" sldId="333"/>
            <ac:spMk id="29" creationId="{B48ED61C-31AA-1DC3-B593-D2D971CEE181}"/>
          </ac:spMkLst>
        </pc:spChg>
        <pc:spChg chg="add del mod topLvl">
          <ac:chgData name="Capistran, Athziry (Student)" userId="06c77e13-cea5-4641-83d6-af20a0a0e596" providerId="ADAL" clId="{08251EB9-A288-6249-BDEC-7D106D782644}" dt="2024-02-11T04:55:38.534" v="5349" actId="478"/>
          <ac:spMkLst>
            <pc:docMk/>
            <pc:sldMk cId="398743672" sldId="333"/>
            <ac:spMk id="31" creationId="{05EFC29F-9D79-4894-18B6-6E90482534BD}"/>
          </ac:spMkLst>
        </pc:spChg>
        <pc:spChg chg="mod">
          <ac:chgData name="Capistran, Athziry (Student)" userId="06c77e13-cea5-4641-83d6-af20a0a0e596" providerId="ADAL" clId="{08251EB9-A288-6249-BDEC-7D106D782644}" dt="2024-02-11T05:07:39.187" v="5434" actId="207"/>
          <ac:spMkLst>
            <pc:docMk/>
            <pc:sldMk cId="398743672" sldId="333"/>
            <ac:spMk id="32" creationId="{A8263646-B7B2-C764-A1DB-E5BA04AD5309}"/>
          </ac:spMkLst>
        </pc:spChg>
        <pc:spChg chg="mod">
          <ac:chgData name="Capistran, Athziry (Student)" userId="06c77e13-cea5-4641-83d6-af20a0a0e596" providerId="ADAL" clId="{08251EB9-A288-6249-BDEC-7D106D782644}" dt="2024-02-11T05:07:39.187" v="5434" actId="207"/>
          <ac:spMkLst>
            <pc:docMk/>
            <pc:sldMk cId="398743672" sldId="333"/>
            <ac:spMk id="35" creationId="{DE00962D-E205-4899-179C-84115A400BA3}"/>
          </ac:spMkLst>
        </pc:spChg>
        <pc:spChg chg="add del mod">
          <ac:chgData name="Capistran, Athziry (Student)" userId="06c77e13-cea5-4641-83d6-af20a0a0e596" providerId="ADAL" clId="{08251EB9-A288-6249-BDEC-7D106D782644}" dt="2024-02-11T04:42:33.751" v="5179" actId="478"/>
          <ac:spMkLst>
            <pc:docMk/>
            <pc:sldMk cId="398743672" sldId="333"/>
            <ac:spMk id="37" creationId="{3098EEEB-73A7-852E-881B-6D47E269A41B}"/>
          </ac:spMkLst>
        </pc:spChg>
        <pc:spChg chg="mod">
          <ac:chgData name="Capistran, Athziry (Student)" userId="06c77e13-cea5-4641-83d6-af20a0a0e596" providerId="ADAL" clId="{08251EB9-A288-6249-BDEC-7D106D782644}" dt="2024-02-11T05:07:39.187" v="5434" actId="207"/>
          <ac:spMkLst>
            <pc:docMk/>
            <pc:sldMk cId="398743672" sldId="333"/>
            <ac:spMk id="39" creationId="{51AB1AEF-0B43-5C3C-D6DF-33C4C074FB74}"/>
          </ac:spMkLst>
        </pc:spChg>
        <pc:spChg chg="add del mod">
          <ac:chgData name="Capistran, Athziry (Student)" userId="06c77e13-cea5-4641-83d6-af20a0a0e596" providerId="ADAL" clId="{08251EB9-A288-6249-BDEC-7D106D782644}" dt="2024-02-11T04:50:39.799" v="5290" actId="478"/>
          <ac:spMkLst>
            <pc:docMk/>
            <pc:sldMk cId="398743672" sldId="333"/>
            <ac:spMk id="41" creationId="{9EE98163-BEB2-FADA-16F6-6456D9629830}"/>
          </ac:spMkLst>
        </pc:spChg>
        <pc:spChg chg="mod">
          <ac:chgData name="Capistran, Athziry (Student)" userId="06c77e13-cea5-4641-83d6-af20a0a0e596" providerId="ADAL" clId="{08251EB9-A288-6249-BDEC-7D106D782644}" dt="2024-02-11T05:07:39.187" v="5434" actId="207"/>
          <ac:spMkLst>
            <pc:docMk/>
            <pc:sldMk cId="398743672" sldId="333"/>
            <ac:spMk id="42" creationId="{79ECC205-2C2B-5C71-8984-88B5AB6D0792}"/>
          </ac:spMkLst>
        </pc:spChg>
        <pc:spChg chg="add del mod">
          <ac:chgData name="Capistran, Athziry (Student)" userId="06c77e13-cea5-4641-83d6-af20a0a0e596" providerId="ADAL" clId="{08251EB9-A288-6249-BDEC-7D106D782644}" dt="2024-02-11T04:50:57.127" v="5295" actId="478"/>
          <ac:spMkLst>
            <pc:docMk/>
            <pc:sldMk cId="398743672" sldId="333"/>
            <ac:spMk id="44" creationId="{9145F830-7BFD-CF54-D35B-E64C8C825C3E}"/>
          </ac:spMkLst>
        </pc:spChg>
        <pc:spChg chg="mod">
          <ac:chgData name="Capistran, Athziry (Student)" userId="06c77e13-cea5-4641-83d6-af20a0a0e596" providerId="ADAL" clId="{08251EB9-A288-6249-BDEC-7D106D782644}" dt="2024-02-11T05:07:39.187" v="5434" actId="207"/>
          <ac:spMkLst>
            <pc:docMk/>
            <pc:sldMk cId="398743672" sldId="333"/>
            <ac:spMk id="45" creationId="{0AEC80F2-481F-5923-684D-AF042CE31DBB}"/>
          </ac:spMkLst>
        </pc:spChg>
        <pc:spChg chg="add del mod">
          <ac:chgData name="Capistran, Athziry (Student)" userId="06c77e13-cea5-4641-83d6-af20a0a0e596" providerId="ADAL" clId="{08251EB9-A288-6249-BDEC-7D106D782644}" dt="2024-02-11T04:52:11.391" v="5319" actId="478"/>
          <ac:spMkLst>
            <pc:docMk/>
            <pc:sldMk cId="398743672" sldId="333"/>
            <ac:spMk id="51" creationId="{3D75E851-40DA-4D36-BE1E-180DC2FC3CAF}"/>
          </ac:spMkLst>
        </pc:spChg>
        <pc:spChg chg="add del mod">
          <ac:chgData name="Capistran, Athziry (Student)" userId="06c77e13-cea5-4641-83d6-af20a0a0e596" providerId="ADAL" clId="{08251EB9-A288-6249-BDEC-7D106D782644}" dt="2024-02-11T04:52:23.631" v="5323" actId="478"/>
          <ac:spMkLst>
            <pc:docMk/>
            <pc:sldMk cId="398743672" sldId="333"/>
            <ac:spMk id="52" creationId="{A0DACF0D-8467-E81F-0915-17CF83AA5C27}"/>
          </ac:spMkLst>
        </pc:spChg>
        <pc:spChg chg="add del mod">
          <ac:chgData name="Capistran, Athziry (Student)" userId="06c77e13-cea5-4641-83d6-af20a0a0e596" providerId="ADAL" clId="{08251EB9-A288-6249-BDEC-7D106D782644}" dt="2024-02-11T04:55:40.590" v="5350" actId="478"/>
          <ac:spMkLst>
            <pc:docMk/>
            <pc:sldMk cId="398743672" sldId="333"/>
            <ac:spMk id="53" creationId="{B501F6BD-9E0F-8B67-B71C-9D6DA9FCC7D2}"/>
          </ac:spMkLst>
        </pc:spChg>
        <pc:spChg chg="add del mod">
          <ac:chgData name="Capistran, Athziry (Student)" userId="06c77e13-cea5-4641-83d6-af20a0a0e596" providerId="ADAL" clId="{08251EB9-A288-6249-BDEC-7D106D782644}" dt="2024-02-11T04:55:42.279" v="5351" actId="478"/>
          <ac:spMkLst>
            <pc:docMk/>
            <pc:sldMk cId="398743672" sldId="333"/>
            <ac:spMk id="54" creationId="{7DF6F1EC-CCA4-624E-AFB7-7D99BB6586C0}"/>
          </ac:spMkLst>
        </pc:spChg>
        <pc:spChg chg="add mod">
          <ac:chgData name="Capistran, Athziry (Student)" userId="06c77e13-cea5-4641-83d6-af20a0a0e596" providerId="ADAL" clId="{08251EB9-A288-6249-BDEC-7D106D782644}" dt="2024-02-11T05:01:51.972" v="5397" actId="1076"/>
          <ac:spMkLst>
            <pc:docMk/>
            <pc:sldMk cId="398743672" sldId="333"/>
            <ac:spMk id="55" creationId="{13F35237-2A80-4DFC-FFEA-9A1F4A9811B0}"/>
          </ac:spMkLst>
        </pc:spChg>
        <pc:spChg chg="add del mod">
          <ac:chgData name="Capistran, Athziry (Student)" userId="06c77e13-cea5-4641-83d6-af20a0a0e596" providerId="ADAL" clId="{08251EB9-A288-6249-BDEC-7D106D782644}" dt="2024-02-11T05:00:31.973" v="5387" actId="478"/>
          <ac:spMkLst>
            <pc:docMk/>
            <pc:sldMk cId="398743672" sldId="333"/>
            <ac:spMk id="57" creationId="{600E761B-5D19-068B-D77F-4A61FEF50381}"/>
          </ac:spMkLst>
        </pc:spChg>
        <pc:spChg chg="mod">
          <ac:chgData name="Capistran, Athziry (Student)" userId="06c77e13-cea5-4641-83d6-af20a0a0e596" providerId="ADAL" clId="{08251EB9-A288-6249-BDEC-7D106D782644}" dt="2024-02-11T05:08:00.913" v="5436" actId="207"/>
          <ac:spMkLst>
            <pc:docMk/>
            <pc:sldMk cId="398743672" sldId="333"/>
            <ac:spMk id="66" creationId="{ECD501C6-3557-FAD1-D5AD-208A6CD29D16}"/>
          </ac:spMkLst>
        </pc:spChg>
        <pc:spChg chg="mod">
          <ac:chgData name="Capistran, Athziry (Student)" userId="06c77e13-cea5-4641-83d6-af20a0a0e596" providerId="ADAL" clId="{08251EB9-A288-6249-BDEC-7D106D782644}" dt="2024-02-11T05:08:00.913" v="5436" actId="207"/>
          <ac:spMkLst>
            <pc:docMk/>
            <pc:sldMk cId="398743672" sldId="333"/>
            <ac:spMk id="68" creationId="{ECD501C6-3557-FAD1-D5AD-208A6CD29D16}"/>
          </ac:spMkLst>
        </pc:spChg>
        <pc:spChg chg="mod">
          <ac:chgData name="Capistran, Athziry (Student)" userId="06c77e13-cea5-4641-83d6-af20a0a0e596" providerId="ADAL" clId="{08251EB9-A288-6249-BDEC-7D106D782644}" dt="2024-02-11T05:08:09.047" v="5437" actId="207"/>
          <ac:spMkLst>
            <pc:docMk/>
            <pc:sldMk cId="398743672" sldId="333"/>
            <ac:spMk id="75" creationId="{ECD501C6-3557-FAD1-D5AD-208A6CD29D16}"/>
          </ac:spMkLst>
        </pc:spChg>
        <pc:spChg chg="mod">
          <ac:chgData name="Capistran, Athziry (Student)" userId="06c77e13-cea5-4641-83d6-af20a0a0e596" providerId="ADAL" clId="{08251EB9-A288-6249-BDEC-7D106D782644}" dt="2024-02-11T05:08:12.858" v="5438" actId="207"/>
          <ac:spMkLst>
            <pc:docMk/>
            <pc:sldMk cId="398743672" sldId="333"/>
            <ac:spMk id="77" creationId="{ECD501C6-3557-FAD1-D5AD-208A6CD29D16}"/>
          </ac:spMkLst>
        </pc:spChg>
        <pc:grpChg chg="mod">
          <ac:chgData name="Capistran, Athziry (Student)" userId="06c77e13-cea5-4641-83d6-af20a0a0e596" providerId="ADAL" clId="{08251EB9-A288-6249-BDEC-7D106D782644}" dt="2024-02-11T04:43:25.246" v="5194" actId="165"/>
          <ac:grpSpMkLst>
            <pc:docMk/>
            <pc:sldMk cId="398743672" sldId="333"/>
            <ac:grpSpMk id="21" creationId="{8717E69B-C801-F81F-807D-A3910825FFBC}"/>
          </ac:grpSpMkLst>
        </pc:grpChg>
        <pc:grpChg chg="mod">
          <ac:chgData name="Capistran, Athziry (Student)" userId="06c77e13-cea5-4641-83d6-af20a0a0e596" providerId="ADAL" clId="{08251EB9-A288-6249-BDEC-7D106D782644}" dt="2024-02-11T04:43:25.246" v="5194" actId="165"/>
          <ac:grpSpMkLst>
            <pc:docMk/>
            <pc:sldMk cId="398743672" sldId="333"/>
            <ac:grpSpMk id="27" creationId="{99AC7D1E-1489-3FB0-09F9-CA7CA613736E}"/>
          </ac:grpSpMkLst>
        </pc:grpChg>
        <pc:grpChg chg="add mod topLvl">
          <ac:chgData name="Capistran, Athziry (Student)" userId="06c77e13-cea5-4641-83d6-af20a0a0e596" providerId="ADAL" clId="{08251EB9-A288-6249-BDEC-7D106D782644}" dt="2024-02-11T05:07:18.666" v="5432" actId="1366"/>
          <ac:grpSpMkLst>
            <pc:docMk/>
            <pc:sldMk cId="398743672" sldId="333"/>
            <ac:grpSpMk id="28" creationId="{1C5B67A8-7E76-380A-D1CD-91FD3EE05B4B}"/>
          </ac:grpSpMkLst>
        </pc:grpChg>
        <pc:grpChg chg="mod">
          <ac:chgData name="Capistran, Athziry (Student)" userId="06c77e13-cea5-4641-83d6-af20a0a0e596" providerId="ADAL" clId="{08251EB9-A288-6249-BDEC-7D106D782644}" dt="2024-02-11T04:43:25.246" v="5194" actId="165"/>
          <ac:grpSpMkLst>
            <pc:docMk/>
            <pc:sldMk cId="398743672" sldId="333"/>
            <ac:grpSpMk id="30" creationId="{289B27CF-D6FC-D039-D022-FEDBE922B471}"/>
          </ac:grpSpMkLst>
        </pc:grpChg>
        <pc:grpChg chg="mod">
          <ac:chgData name="Capistran, Athziry (Student)" userId="06c77e13-cea5-4641-83d6-af20a0a0e596" providerId="ADAL" clId="{08251EB9-A288-6249-BDEC-7D106D782644}" dt="2024-02-11T04:43:25.246" v="5194" actId="165"/>
          <ac:grpSpMkLst>
            <pc:docMk/>
            <pc:sldMk cId="398743672" sldId="333"/>
            <ac:grpSpMk id="33" creationId="{44502FA3-C8E3-21FC-FACB-7A9A5208DB02}"/>
          </ac:grpSpMkLst>
        </pc:grpChg>
        <pc:grpChg chg="add del mod">
          <ac:chgData name="Capistran, Athziry (Student)" userId="06c77e13-cea5-4641-83d6-af20a0a0e596" providerId="ADAL" clId="{08251EB9-A288-6249-BDEC-7D106D782644}" dt="2024-02-11T04:43:25.246" v="5194" actId="165"/>
          <ac:grpSpMkLst>
            <pc:docMk/>
            <pc:sldMk cId="398743672" sldId="333"/>
            <ac:grpSpMk id="34" creationId="{A94D2EA9-C57A-1C5B-6135-3667A7573C8F}"/>
          </ac:grpSpMkLst>
        </pc:grpChg>
        <pc:grpChg chg="mod">
          <ac:chgData name="Capistran, Athziry (Student)" userId="06c77e13-cea5-4641-83d6-af20a0a0e596" providerId="ADAL" clId="{08251EB9-A288-6249-BDEC-7D106D782644}" dt="2024-02-11T04:43:25.246" v="5194" actId="165"/>
          <ac:grpSpMkLst>
            <pc:docMk/>
            <pc:sldMk cId="398743672" sldId="333"/>
            <ac:grpSpMk id="36" creationId="{8943BBAD-074E-88E0-4749-CDABEEFE9051}"/>
          </ac:grpSpMkLst>
        </pc:grpChg>
        <pc:grpChg chg="mod">
          <ac:chgData name="Capistran, Athziry (Student)" userId="06c77e13-cea5-4641-83d6-af20a0a0e596" providerId="ADAL" clId="{08251EB9-A288-6249-BDEC-7D106D782644}" dt="2024-02-11T04:43:25.246" v="5194" actId="165"/>
          <ac:grpSpMkLst>
            <pc:docMk/>
            <pc:sldMk cId="398743672" sldId="333"/>
            <ac:grpSpMk id="40" creationId="{EE29ECEE-1B1B-A065-6AFF-EAF5A59F6015}"/>
          </ac:grpSpMkLst>
        </pc:grpChg>
        <pc:grpChg chg="mod">
          <ac:chgData name="Capistran, Athziry (Student)" userId="06c77e13-cea5-4641-83d6-af20a0a0e596" providerId="ADAL" clId="{08251EB9-A288-6249-BDEC-7D106D782644}" dt="2024-02-11T04:43:25.246" v="5194" actId="165"/>
          <ac:grpSpMkLst>
            <pc:docMk/>
            <pc:sldMk cId="398743672" sldId="333"/>
            <ac:grpSpMk id="43" creationId="{A0FAEAA4-C512-85C4-CFC7-0CE7CBA154FF}"/>
          </ac:grpSpMkLst>
        </pc:grpChg>
        <pc:grpChg chg="mod">
          <ac:chgData name="Capistran, Athziry (Student)" userId="06c77e13-cea5-4641-83d6-af20a0a0e596" providerId="ADAL" clId="{08251EB9-A288-6249-BDEC-7D106D782644}" dt="2024-02-11T04:43:25.246" v="5194" actId="165"/>
          <ac:grpSpMkLst>
            <pc:docMk/>
            <pc:sldMk cId="398743672" sldId="333"/>
            <ac:grpSpMk id="46" creationId="{3848F504-8DFE-E648-DC70-0C7AC4219C86}"/>
          </ac:grpSpMkLst>
        </pc:grpChg>
        <pc:grpChg chg="add mod">
          <ac:chgData name="Capistran, Athziry (Student)" userId="06c77e13-cea5-4641-83d6-af20a0a0e596" providerId="ADAL" clId="{08251EB9-A288-6249-BDEC-7D106D782644}" dt="2024-02-11T05:07:23.829" v="5433"/>
          <ac:grpSpMkLst>
            <pc:docMk/>
            <pc:sldMk cId="398743672" sldId="333"/>
            <ac:grpSpMk id="47" creationId="{B2A6E892-059A-0648-F3F5-A130BAE5AF24}"/>
          </ac:grpSpMkLst>
        </pc:grpChg>
        <pc:grpChg chg="mod">
          <ac:chgData name="Capistran, Athziry (Student)" userId="06c77e13-cea5-4641-83d6-af20a0a0e596" providerId="ADAL" clId="{08251EB9-A288-6249-BDEC-7D106D782644}" dt="2024-02-11T05:00:39.520" v="5389" actId="16481"/>
          <ac:grpSpMkLst>
            <pc:docMk/>
            <pc:sldMk cId="398743672" sldId="333"/>
            <ac:grpSpMk id="49" creationId="{7D689DD1-2520-D53D-AAEB-73366FBED726}"/>
          </ac:grpSpMkLst>
        </pc:grpChg>
        <pc:grpChg chg="add mod">
          <ac:chgData name="Capistran, Athziry (Student)" userId="06c77e13-cea5-4641-83d6-af20a0a0e596" providerId="ADAL" clId="{08251EB9-A288-6249-BDEC-7D106D782644}" dt="2024-02-11T05:07:18.666" v="5432" actId="1366"/>
          <ac:grpSpMkLst>
            <pc:docMk/>
            <pc:sldMk cId="398743672" sldId="333"/>
            <ac:grpSpMk id="50" creationId="{43C926DF-92EB-4C8C-E454-0318EB845408}"/>
          </ac:grpSpMkLst>
        </pc:grpChg>
        <pc:grpChg chg="mod">
          <ac:chgData name="Capistran, Athziry (Student)" userId="06c77e13-cea5-4641-83d6-af20a0a0e596" providerId="ADAL" clId="{08251EB9-A288-6249-BDEC-7D106D782644}" dt="2024-02-11T04:47:43.156" v="5230" actId="164"/>
          <ac:grpSpMkLst>
            <pc:docMk/>
            <pc:sldMk cId="398743672" sldId="333"/>
            <ac:grpSpMk id="67" creationId="{43A48B3B-8CCA-D72D-3CC7-B56B781774B4}"/>
          </ac:grpSpMkLst>
        </pc:grpChg>
        <pc:grpChg chg="mod">
          <ac:chgData name="Capistran, Athziry (Student)" userId="06c77e13-cea5-4641-83d6-af20a0a0e596" providerId="ADAL" clId="{08251EB9-A288-6249-BDEC-7D106D782644}" dt="2024-02-11T04:47:43.156" v="5230" actId="164"/>
          <ac:grpSpMkLst>
            <pc:docMk/>
            <pc:sldMk cId="398743672" sldId="333"/>
            <ac:grpSpMk id="74" creationId="{9C153601-5A2F-2D99-3039-FDD8F0154FEE}"/>
          </ac:grpSpMkLst>
        </pc:grpChg>
        <pc:grpChg chg="mod">
          <ac:chgData name="Capistran, Athziry (Student)" userId="06c77e13-cea5-4641-83d6-af20a0a0e596" providerId="ADAL" clId="{08251EB9-A288-6249-BDEC-7D106D782644}" dt="2024-02-11T05:07:18.666" v="5432" actId="1366"/>
          <ac:grpSpMkLst>
            <pc:docMk/>
            <pc:sldMk cId="398743672" sldId="333"/>
            <ac:grpSpMk id="76" creationId="{A0BAB11B-D95E-CA40-EB11-A33422C3607C}"/>
          </ac:grpSpMkLst>
        </pc:grpChg>
        <pc:picChg chg="mod">
          <ac:chgData name="Capistran, Athziry (Student)" userId="06c77e13-cea5-4641-83d6-af20a0a0e596" providerId="ADAL" clId="{08251EB9-A288-6249-BDEC-7D106D782644}" dt="2024-02-11T04:43:25.246" v="5194" actId="165"/>
          <ac:picMkLst>
            <pc:docMk/>
            <pc:sldMk cId="398743672" sldId="333"/>
            <ac:picMk id="4" creationId="{FE9FDACF-9641-A542-1389-85BD16204E08}"/>
          </ac:picMkLst>
        </pc:picChg>
        <pc:picChg chg="mod">
          <ac:chgData name="Capistran, Athziry (Student)" userId="06c77e13-cea5-4641-83d6-af20a0a0e596" providerId="ADAL" clId="{08251EB9-A288-6249-BDEC-7D106D782644}" dt="2024-02-11T05:07:48.412" v="5435"/>
          <ac:picMkLst>
            <pc:docMk/>
            <pc:sldMk cId="398743672" sldId="333"/>
            <ac:picMk id="10" creationId="{514B66E0-68AB-7E3B-E826-B453A8951915}"/>
          </ac:picMkLst>
        </pc:picChg>
        <pc:picChg chg="mod">
          <ac:chgData name="Capistran, Athziry (Student)" userId="06c77e13-cea5-4641-83d6-af20a0a0e596" providerId="ADAL" clId="{08251EB9-A288-6249-BDEC-7D106D782644}" dt="2024-02-11T04:43:25.246" v="5194" actId="165"/>
          <ac:picMkLst>
            <pc:docMk/>
            <pc:sldMk cId="398743672" sldId="333"/>
            <ac:picMk id="11" creationId="{6939A8D2-EF27-7A63-D4E1-5ADB2FEE8A23}"/>
          </ac:picMkLst>
        </pc:picChg>
        <pc:picChg chg="mod">
          <ac:chgData name="Capistran, Athziry (Student)" userId="06c77e13-cea5-4641-83d6-af20a0a0e596" providerId="ADAL" clId="{08251EB9-A288-6249-BDEC-7D106D782644}" dt="2024-02-11T04:43:25.246" v="5194" actId="165"/>
          <ac:picMkLst>
            <pc:docMk/>
            <pc:sldMk cId="398743672" sldId="333"/>
            <ac:picMk id="12" creationId="{1943CADF-F807-A713-F266-B26C5B4774A9}"/>
          </ac:picMkLst>
        </pc:picChg>
        <pc:picChg chg="mod">
          <ac:chgData name="Capistran, Athziry (Student)" userId="06c77e13-cea5-4641-83d6-af20a0a0e596" providerId="ADAL" clId="{08251EB9-A288-6249-BDEC-7D106D782644}" dt="2024-02-11T04:43:25.246" v="5194" actId="165"/>
          <ac:picMkLst>
            <pc:docMk/>
            <pc:sldMk cId="398743672" sldId="333"/>
            <ac:picMk id="13" creationId="{965B5A75-5322-CB37-78AE-88687BAFF311}"/>
          </ac:picMkLst>
        </pc:picChg>
        <pc:picChg chg="mod">
          <ac:chgData name="Capistran, Athziry (Student)" userId="06c77e13-cea5-4641-83d6-af20a0a0e596" providerId="ADAL" clId="{08251EB9-A288-6249-BDEC-7D106D782644}" dt="2024-02-11T04:43:25.246" v="5194" actId="165"/>
          <ac:picMkLst>
            <pc:docMk/>
            <pc:sldMk cId="398743672" sldId="333"/>
            <ac:picMk id="14" creationId="{F215E495-A8DF-251B-840E-5874AF30C2BC}"/>
          </ac:picMkLst>
        </pc:picChg>
        <pc:picChg chg="mod">
          <ac:chgData name="Capistran, Athziry (Student)" userId="06c77e13-cea5-4641-83d6-af20a0a0e596" providerId="ADAL" clId="{08251EB9-A288-6249-BDEC-7D106D782644}" dt="2024-02-11T04:43:25.246" v="5194" actId="165"/>
          <ac:picMkLst>
            <pc:docMk/>
            <pc:sldMk cId="398743672" sldId="333"/>
            <ac:picMk id="15" creationId="{24DF0590-76B6-1B1D-6B5B-1D9E7299D3B7}"/>
          </ac:picMkLst>
        </pc:picChg>
        <pc:picChg chg="mod">
          <ac:chgData name="Capistran, Athziry (Student)" userId="06c77e13-cea5-4641-83d6-af20a0a0e596" providerId="ADAL" clId="{08251EB9-A288-6249-BDEC-7D106D782644}" dt="2024-02-11T04:43:25.246" v="5194" actId="165"/>
          <ac:picMkLst>
            <pc:docMk/>
            <pc:sldMk cId="398743672" sldId="333"/>
            <ac:picMk id="16" creationId="{7DDEE393-CC5F-0C86-8FC1-3C7E323718CF}"/>
          </ac:picMkLst>
        </pc:picChg>
        <pc:picChg chg="mod">
          <ac:chgData name="Capistran, Athziry (Student)" userId="06c77e13-cea5-4641-83d6-af20a0a0e596" providerId="ADAL" clId="{08251EB9-A288-6249-BDEC-7D106D782644}" dt="2024-02-11T04:32:37.296" v="5059" actId="14100"/>
          <ac:picMkLst>
            <pc:docMk/>
            <pc:sldMk cId="398743672" sldId="333"/>
            <ac:picMk id="18" creationId="{D5CE5AF4-2D70-526A-1844-25579D95C74F}"/>
          </ac:picMkLst>
        </pc:picChg>
        <pc:picChg chg="mod">
          <ac:chgData name="Capistran, Athziry (Student)" userId="06c77e13-cea5-4641-83d6-af20a0a0e596" providerId="ADAL" clId="{08251EB9-A288-6249-BDEC-7D106D782644}" dt="2024-02-11T04:32:43.794" v="5060" actId="14100"/>
          <ac:picMkLst>
            <pc:docMk/>
            <pc:sldMk cId="398743672" sldId="333"/>
            <ac:picMk id="20" creationId="{FBF8550E-93CB-F383-0E48-95E75B2ED2BB}"/>
          </ac:picMkLst>
        </pc:picChg>
        <pc:picChg chg="mod">
          <ac:chgData name="Capistran, Athziry (Student)" userId="06c77e13-cea5-4641-83d6-af20a0a0e596" providerId="ADAL" clId="{08251EB9-A288-6249-BDEC-7D106D782644}" dt="2024-02-11T04:32:46.757" v="5061" actId="14100"/>
          <ac:picMkLst>
            <pc:docMk/>
            <pc:sldMk cId="398743672" sldId="333"/>
            <ac:picMk id="22" creationId="{A52BD55C-0E81-9AB6-8C6A-37A632151845}"/>
          </ac:picMkLst>
        </pc:picChg>
        <pc:picChg chg="mod modCrop">
          <ac:chgData name="Capistran, Athziry (Student)" userId="06c77e13-cea5-4641-83d6-af20a0a0e596" providerId="ADAL" clId="{08251EB9-A288-6249-BDEC-7D106D782644}" dt="2024-02-11T04:46:33.883" v="5222" actId="18131"/>
          <ac:picMkLst>
            <pc:docMk/>
            <pc:sldMk cId="398743672" sldId="333"/>
            <ac:picMk id="23" creationId="{A1350C6A-8D01-186A-F1E6-47E07822EE32}"/>
          </ac:picMkLst>
        </pc:picChg>
        <pc:picChg chg="mod">
          <ac:chgData name="Capistran, Athziry (Student)" userId="06c77e13-cea5-4641-83d6-af20a0a0e596" providerId="ADAL" clId="{08251EB9-A288-6249-BDEC-7D106D782644}" dt="2024-02-11T04:33:00.775" v="5064" actId="14100"/>
          <ac:picMkLst>
            <pc:docMk/>
            <pc:sldMk cId="398743672" sldId="333"/>
            <ac:picMk id="24" creationId="{488E2F7E-1C98-64E2-1780-A09EBF594EAD}"/>
          </ac:picMkLst>
        </pc:picChg>
        <pc:picChg chg="add del mod">
          <ac:chgData name="Capistran, Athziry (Student)" userId="06c77e13-cea5-4641-83d6-af20a0a0e596" providerId="ADAL" clId="{08251EB9-A288-6249-BDEC-7D106D782644}" dt="2024-02-11T05:00:29.150" v="5385" actId="478"/>
          <ac:picMkLst>
            <pc:docMk/>
            <pc:sldMk cId="398743672" sldId="333"/>
            <ac:picMk id="56" creationId="{A986A8D3-CE35-56A5-8607-B93BF765F7B8}"/>
          </ac:picMkLst>
        </pc:picChg>
      </pc:sldChg>
      <pc:sldChg chg="modSp add del mod ord">
        <pc:chgData name="Capistran, Athziry (Student)" userId="06c77e13-cea5-4641-83d6-af20a0a0e596" providerId="ADAL" clId="{08251EB9-A288-6249-BDEC-7D106D782644}" dt="2024-02-11T04:15:05.168" v="4728" actId="2696"/>
        <pc:sldMkLst>
          <pc:docMk/>
          <pc:sldMk cId="2355040491" sldId="333"/>
        </pc:sldMkLst>
        <pc:picChg chg="mod">
          <ac:chgData name="Capistran, Athziry (Student)" userId="06c77e13-cea5-4641-83d6-af20a0a0e596" providerId="ADAL" clId="{08251EB9-A288-6249-BDEC-7D106D782644}" dt="2024-02-11T04:08:58.349" v="4679" actId="2085"/>
          <ac:picMkLst>
            <pc:docMk/>
            <pc:sldMk cId="2355040491" sldId="333"/>
            <ac:picMk id="4" creationId="{B24D7019-B59D-36DE-AFF1-4DE66DA5C194}"/>
          </ac:picMkLst>
        </pc:picChg>
      </pc:sldChg>
      <pc:sldChg chg="modTransition setBg">
        <pc:chgData name="Capistran, Athziry (Student)" userId="06c77e13-cea5-4641-83d6-af20a0a0e596" providerId="ADAL" clId="{08251EB9-A288-6249-BDEC-7D106D782644}" dt="2024-02-11T05:21:35.115" v="5547"/>
        <pc:sldMkLst>
          <pc:docMk/>
          <pc:sldMk cId="1840842517" sldId="334"/>
        </pc:sldMkLst>
      </pc:sldChg>
      <pc:sldChg chg="addSp delSp modSp add mod">
        <pc:chgData name="Capistran, Athziry (Student)" userId="06c77e13-cea5-4641-83d6-af20a0a0e596" providerId="ADAL" clId="{08251EB9-A288-6249-BDEC-7D106D782644}" dt="2024-02-11T04:15:15.432" v="4729" actId="20577"/>
        <pc:sldMkLst>
          <pc:docMk/>
          <pc:sldMk cId="2856104348" sldId="334"/>
        </pc:sldMkLst>
        <pc:spChg chg="del">
          <ac:chgData name="Capistran, Athziry (Student)" userId="06c77e13-cea5-4641-83d6-af20a0a0e596" providerId="ADAL" clId="{08251EB9-A288-6249-BDEC-7D106D782644}" dt="2024-02-11T04:10:15.646" v="4681" actId="478"/>
          <ac:spMkLst>
            <pc:docMk/>
            <pc:sldMk cId="2856104348" sldId="334"/>
            <ac:spMk id="7" creationId="{0E3EE850-AFF2-7711-7610-5DE1EA2E0A76}"/>
          </ac:spMkLst>
        </pc:spChg>
        <pc:spChg chg="mod">
          <ac:chgData name="Capistran, Athziry (Student)" userId="06c77e13-cea5-4641-83d6-af20a0a0e596" providerId="ADAL" clId="{08251EB9-A288-6249-BDEC-7D106D782644}" dt="2024-02-11T04:15:15.432" v="4729" actId="20577"/>
          <ac:spMkLst>
            <pc:docMk/>
            <pc:sldMk cId="2856104348" sldId="334"/>
            <ac:spMk id="7" creationId="{C1342CE1-B2F7-D8C6-0002-2AB17EE3368E}"/>
          </ac:spMkLst>
        </pc:spChg>
        <pc:grpChg chg="del">
          <ac:chgData name="Capistran, Athziry (Student)" userId="06c77e13-cea5-4641-83d6-af20a0a0e596" providerId="ADAL" clId="{08251EB9-A288-6249-BDEC-7D106D782644}" dt="2024-02-11T04:10:16.587" v="4682" actId="478"/>
          <ac:grpSpMkLst>
            <pc:docMk/>
            <pc:sldMk cId="2856104348" sldId="334"/>
            <ac:grpSpMk id="10" creationId="{E046ADF0-7EB9-DD76-C0EF-0B490DC7533C}"/>
          </ac:grpSpMkLst>
        </pc:grpChg>
        <pc:picChg chg="mod">
          <ac:chgData name="Capistran, Athziry (Student)" userId="06c77e13-cea5-4641-83d6-af20a0a0e596" providerId="ADAL" clId="{08251EB9-A288-6249-BDEC-7D106D782644}" dt="2024-02-11T04:11:23.584" v="4687" actId="1076"/>
          <ac:picMkLst>
            <pc:docMk/>
            <pc:sldMk cId="2856104348" sldId="334"/>
            <ac:picMk id="5" creationId="{55C11966-4818-ECB2-521F-E6EAA56D2FDD}"/>
          </ac:picMkLst>
        </pc:picChg>
        <pc:picChg chg="add del mod">
          <ac:chgData name="Capistran, Athziry (Student)" userId="06c77e13-cea5-4641-83d6-af20a0a0e596" providerId="ADAL" clId="{08251EB9-A288-6249-BDEC-7D106D782644}" dt="2024-02-11T04:11:16.655" v="4686" actId="478"/>
          <ac:picMkLst>
            <pc:docMk/>
            <pc:sldMk cId="2856104348" sldId="334"/>
            <ac:picMk id="6" creationId="{632DF783-8D81-CB99-7AF3-F2417AAACD21}"/>
          </ac:picMkLst>
        </pc:picChg>
      </pc:sldChg>
      <pc:sldChg chg="add">
        <pc:chgData name="Capistran, Athziry (Student)" userId="06c77e13-cea5-4641-83d6-af20a0a0e596" providerId="ADAL" clId="{08251EB9-A288-6249-BDEC-7D106D782644}" dt="2024-02-11T04:10:21.252" v="4683" actId="2890"/>
        <pc:sldMkLst>
          <pc:docMk/>
          <pc:sldMk cId="1546766250" sldId="335"/>
        </pc:sldMkLst>
      </pc:sldChg>
      <pc:sldChg chg="addSp delSp modSp mod ord modTransition setBg">
        <pc:chgData name="Capistran, Athziry (Student)" userId="06c77e13-cea5-4641-83d6-af20a0a0e596" providerId="ADAL" clId="{08251EB9-A288-6249-BDEC-7D106D782644}" dt="2024-02-11T22:35:24.769" v="6315" actId="1076"/>
        <pc:sldMkLst>
          <pc:docMk/>
          <pc:sldMk cId="3890433406" sldId="335"/>
        </pc:sldMkLst>
        <pc:picChg chg="del">
          <ac:chgData name="Capistran, Athziry (Student)" userId="06c77e13-cea5-4641-83d6-af20a0a0e596" providerId="ADAL" clId="{08251EB9-A288-6249-BDEC-7D106D782644}" dt="2024-02-11T22:34:24.551" v="6306" actId="478"/>
          <ac:picMkLst>
            <pc:docMk/>
            <pc:sldMk cId="3890433406" sldId="335"/>
            <ac:picMk id="4" creationId="{BFDB1135-3E7C-A531-9BB4-4939942F70DE}"/>
          </ac:picMkLst>
        </pc:picChg>
        <pc:picChg chg="del mod">
          <ac:chgData name="Capistran, Athziry (Student)" userId="06c77e13-cea5-4641-83d6-af20a0a0e596" providerId="ADAL" clId="{08251EB9-A288-6249-BDEC-7D106D782644}" dt="2024-02-11T22:35:01.474" v="6307" actId="478"/>
          <ac:picMkLst>
            <pc:docMk/>
            <pc:sldMk cId="3890433406" sldId="335"/>
            <ac:picMk id="6" creationId="{1662CE0C-7D69-8CBA-33BB-0F192BEE9919}"/>
          </ac:picMkLst>
        </pc:picChg>
        <pc:picChg chg="add mod">
          <ac:chgData name="Capistran, Athziry (Student)" userId="06c77e13-cea5-4641-83d6-af20a0a0e596" providerId="ADAL" clId="{08251EB9-A288-6249-BDEC-7D106D782644}" dt="2024-02-11T22:35:24.769" v="6315" actId="1076"/>
          <ac:picMkLst>
            <pc:docMk/>
            <pc:sldMk cId="3890433406" sldId="335"/>
            <ac:picMk id="7" creationId="{C16D0686-A124-E79B-ABEC-B12665AB92EF}"/>
          </ac:picMkLst>
        </pc:picChg>
      </pc:sldChg>
      <pc:sldChg chg="delSp modSp add del mod ord setBg">
        <pc:chgData name="Capistran, Athziry (Student)" userId="06c77e13-cea5-4641-83d6-af20a0a0e596" providerId="ADAL" clId="{08251EB9-A288-6249-BDEC-7D106D782644}" dt="2024-02-11T21:51:15.728" v="6020" actId="2696"/>
        <pc:sldMkLst>
          <pc:docMk/>
          <pc:sldMk cId="783664496" sldId="336"/>
        </pc:sldMkLst>
        <pc:spChg chg="mod">
          <ac:chgData name="Capistran, Athziry (Student)" userId="06c77e13-cea5-4641-83d6-af20a0a0e596" providerId="ADAL" clId="{08251EB9-A288-6249-BDEC-7D106D782644}" dt="2024-02-11T05:05:17.907" v="5416" actId="207"/>
          <ac:spMkLst>
            <pc:docMk/>
            <pc:sldMk cId="783664496" sldId="336"/>
            <ac:spMk id="5" creationId="{F1941AFE-3576-78EA-538E-5643A712E6B2}"/>
          </ac:spMkLst>
        </pc:spChg>
        <pc:spChg chg="mod">
          <ac:chgData name="Capistran, Athziry (Student)" userId="06c77e13-cea5-4641-83d6-af20a0a0e596" providerId="ADAL" clId="{08251EB9-A288-6249-BDEC-7D106D782644}" dt="2024-02-11T05:05:39.833" v="5419" actId="207"/>
          <ac:spMkLst>
            <pc:docMk/>
            <pc:sldMk cId="783664496" sldId="336"/>
            <ac:spMk id="6" creationId="{F6708BF0-0940-83D5-AEAF-F3B1E07EF8A7}"/>
          </ac:spMkLst>
        </pc:spChg>
        <pc:spChg chg="mod">
          <ac:chgData name="Capistran, Athziry (Student)" userId="06c77e13-cea5-4641-83d6-af20a0a0e596" providerId="ADAL" clId="{08251EB9-A288-6249-BDEC-7D106D782644}" dt="2024-02-11T05:05:39.833" v="5419" actId="207"/>
          <ac:spMkLst>
            <pc:docMk/>
            <pc:sldMk cId="783664496" sldId="336"/>
            <ac:spMk id="9" creationId="{219A9803-A6BC-E591-7DDF-99A42F862726}"/>
          </ac:spMkLst>
        </pc:spChg>
        <pc:spChg chg="mod">
          <ac:chgData name="Capistran, Athziry (Student)" userId="06c77e13-cea5-4641-83d6-af20a0a0e596" providerId="ADAL" clId="{08251EB9-A288-6249-BDEC-7D106D782644}" dt="2024-02-11T05:05:17.093" v="5414" actId="207"/>
          <ac:spMkLst>
            <pc:docMk/>
            <pc:sldMk cId="783664496" sldId="336"/>
            <ac:spMk id="19" creationId="{ECD6D952-CB16-962F-6D11-7C9B15AFABD8}"/>
          </ac:spMkLst>
        </pc:spChg>
        <pc:spChg chg="mod">
          <ac:chgData name="Capistran, Athziry (Student)" userId="06c77e13-cea5-4641-83d6-af20a0a0e596" providerId="ADAL" clId="{08251EB9-A288-6249-BDEC-7D106D782644}" dt="2024-02-11T05:05:17.093" v="5414" actId="207"/>
          <ac:spMkLst>
            <pc:docMk/>
            <pc:sldMk cId="783664496" sldId="336"/>
            <ac:spMk id="26" creationId="{8FFF0445-B37B-4A4F-68A2-E13F830F6E92}"/>
          </ac:spMkLst>
        </pc:spChg>
        <pc:spChg chg="mod">
          <ac:chgData name="Capistran, Athziry (Student)" userId="06c77e13-cea5-4641-83d6-af20a0a0e596" providerId="ADAL" clId="{08251EB9-A288-6249-BDEC-7D106D782644}" dt="2024-02-11T05:05:17.093" v="5414" actId="207"/>
          <ac:spMkLst>
            <pc:docMk/>
            <pc:sldMk cId="783664496" sldId="336"/>
            <ac:spMk id="29" creationId="{0AEEE413-52BE-AFE9-667E-A4677D4815FF}"/>
          </ac:spMkLst>
        </pc:spChg>
        <pc:spChg chg="del">
          <ac:chgData name="Capistran, Athziry (Student)" userId="06c77e13-cea5-4641-83d6-af20a0a0e596" providerId="ADAL" clId="{08251EB9-A288-6249-BDEC-7D106D782644}" dt="2024-02-11T04:53:37.394" v="5331" actId="478"/>
          <ac:spMkLst>
            <pc:docMk/>
            <pc:sldMk cId="783664496" sldId="336"/>
            <ac:spMk id="31" creationId="{6B8F665D-6DC2-3540-16F6-52252F499578}"/>
          </ac:spMkLst>
        </pc:spChg>
        <pc:spChg chg="mod">
          <ac:chgData name="Capistran, Athziry (Student)" userId="06c77e13-cea5-4641-83d6-af20a0a0e596" providerId="ADAL" clId="{08251EB9-A288-6249-BDEC-7D106D782644}" dt="2024-02-11T05:05:17.093" v="5414" actId="207"/>
          <ac:spMkLst>
            <pc:docMk/>
            <pc:sldMk cId="783664496" sldId="336"/>
            <ac:spMk id="32" creationId="{A2A667E3-4ED0-2810-23C6-94EA120443B9}"/>
          </ac:spMkLst>
        </pc:spChg>
        <pc:spChg chg="mod">
          <ac:chgData name="Capistran, Athziry (Student)" userId="06c77e13-cea5-4641-83d6-af20a0a0e596" providerId="ADAL" clId="{08251EB9-A288-6249-BDEC-7D106D782644}" dt="2024-02-11T05:05:17.093" v="5414" actId="207"/>
          <ac:spMkLst>
            <pc:docMk/>
            <pc:sldMk cId="783664496" sldId="336"/>
            <ac:spMk id="35" creationId="{6CF5191A-9EF9-3324-5A69-ED6ADB6AD17E}"/>
          </ac:spMkLst>
        </pc:spChg>
        <pc:spChg chg="mod">
          <ac:chgData name="Capistran, Athziry (Student)" userId="06c77e13-cea5-4641-83d6-af20a0a0e596" providerId="ADAL" clId="{08251EB9-A288-6249-BDEC-7D106D782644}" dt="2024-02-11T05:05:17.093" v="5414" actId="207"/>
          <ac:spMkLst>
            <pc:docMk/>
            <pc:sldMk cId="783664496" sldId="336"/>
            <ac:spMk id="39" creationId="{E75FC995-5ED4-3EBF-6D92-B84889CAF27D}"/>
          </ac:spMkLst>
        </pc:spChg>
        <pc:spChg chg="mod">
          <ac:chgData name="Capistran, Athziry (Student)" userId="06c77e13-cea5-4641-83d6-af20a0a0e596" providerId="ADAL" clId="{08251EB9-A288-6249-BDEC-7D106D782644}" dt="2024-02-11T05:05:17.093" v="5414" actId="207"/>
          <ac:spMkLst>
            <pc:docMk/>
            <pc:sldMk cId="783664496" sldId="336"/>
            <ac:spMk id="42" creationId="{1D58F7E4-DB33-3A68-80C9-535B59D4B484}"/>
          </ac:spMkLst>
        </pc:spChg>
        <pc:spChg chg="mod">
          <ac:chgData name="Capistran, Athziry (Student)" userId="06c77e13-cea5-4641-83d6-af20a0a0e596" providerId="ADAL" clId="{08251EB9-A288-6249-BDEC-7D106D782644}" dt="2024-02-11T05:05:17.093" v="5414" actId="207"/>
          <ac:spMkLst>
            <pc:docMk/>
            <pc:sldMk cId="783664496" sldId="336"/>
            <ac:spMk id="45" creationId="{DE166D7B-9D2A-1AEE-BBF7-B2E559140E74}"/>
          </ac:spMkLst>
        </pc:spChg>
        <pc:spChg chg="mod">
          <ac:chgData name="Capistran, Athziry (Student)" userId="06c77e13-cea5-4641-83d6-af20a0a0e596" providerId="ADAL" clId="{08251EB9-A288-6249-BDEC-7D106D782644}" dt="2024-02-11T05:05:16.860" v="5413" actId="207"/>
          <ac:spMkLst>
            <pc:docMk/>
            <pc:sldMk cId="783664496" sldId="336"/>
            <ac:spMk id="48" creationId="{A9789895-EF80-19FD-2D48-7C2F8924768F}"/>
          </ac:spMkLst>
        </pc:spChg>
        <pc:spChg chg="mod">
          <ac:chgData name="Capistran, Athziry (Student)" userId="06c77e13-cea5-4641-83d6-af20a0a0e596" providerId="ADAL" clId="{08251EB9-A288-6249-BDEC-7D106D782644}" dt="2024-02-11T04:53:43.502" v="5333" actId="1076"/>
          <ac:spMkLst>
            <pc:docMk/>
            <pc:sldMk cId="783664496" sldId="336"/>
            <ac:spMk id="53" creationId="{0772F009-AE4B-8FF6-A5D7-4146CF65F2DE}"/>
          </ac:spMkLst>
        </pc:spChg>
        <pc:spChg chg="del">
          <ac:chgData name="Capistran, Athziry (Student)" userId="06c77e13-cea5-4641-83d6-af20a0a0e596" providerId="ADAL" clId="{08251EB9-A288-6249-BDEC-7D106D782644}" dt="2024-02-11T04:53:44.741" v="5334" actId="478"/>
          <ac:spMkLst>
            <pc:docMk/>
            <pc:sldMk cId="783664496" sldId="336"/>
            <ac:spMk id="54" creationId="{DCC327D5-89BE-867D-7BCF-5EDC735D7A01}"/>
          </ac:spMkLst>
        </pc:spChg>
        <pc:grpChg chg="mod">
          <ac:chgData name="Capistran, Athziry (Student)" userId="06c77e13-cea5-4641-83d6-af20a0a0e596" providerId="ADAL" clId="{08251EB9-A288-6249-BDEC-7D106D782644}" dt="2024-02-11T05:04:38.246" v="5407" actId="1366"/>
          <ac:grpSpMkLst>
            <pc:docMk/>
            <pc:sldMk cId="783664496" sldId="336"/>
            <ac:grpSpMk id="28" creationId="{9C606076-F47E-A924-4670-80CF7D8D1211}"/>
          </ac:grpSpMkLst>
        </pc:grpChg>
        <pc:grpChg chg="mod">
          <ac:chgData name="Capistran, Athziry (Student)" userId="06c77e13-cea5-4641-83d6-af20a0a0e596" providerId="ADAL" clId="{08251EB9-A288-6249-BDEC-7D106D782644}" dt="2024-02-11T04:55:04.549" v="5347" actId="1367"/>
          <ac:grpSpMkLst>
            <pc:docMk/>
            <pc:sldMk cId="783664496" sldId="336"/>
            <ac:grpSpMk id="47" creationId="{2811FF69-A675-AAA8-0DDF-A51B2B4522D8}"/>
          </ac:grpSpMkLst>
        </pc:grpChg>
        <pc:grpChg chg="mod">
          <ac:chgData name="Capistran, Athziry (Student)" userId="06c77e13-cea5-4641-83d6-af20a0a0e596" providerId="ADAL" clId="{08251EB9-A288-6249-BDEC-7D106D782644}" dt="2024-02-11T05:04:52.903" v="5410"/>
          <ac:grpSpMkLst>
            <pc:docMk/>
            <pc:sldMk cId="783664496" sldId="336"/>
            <ac:grpSpMk id="49" creationId="{A930290F-614F-3EB5-7F76-E722B6E9A21A}"/>
          </ac:grpSpMkLst>
        </pc:grpChg>
        <pc:grpChg chg="mod">
          <ac:chgData name="Capistran, Athziry (Student)" userId="06c77e13-cea5-4641-83d6-af20a0a0e596" providerId="ADAL" clId="{08251EB9-A288-6249-BDEC-7D106D782644}" dt="2024-02-11T04:55:04.549" v="5347" actId="1367"/>
          <ac:grpSpMkLst>
            <pc:docMk/>
            <pc:sldMk cId="783664496" sldId="336"/>
            <ac:grpSpMk id="50" creationId="{C54D7112-D889-2D12-49FF-E4BF3429541E}"/>
          </ac:grpSpMkLst>
        </pc:grpChg>
        <pc:grpChg chg="mod">
          <ac:chgData name="Capistran, Athziry (Student)" userId="06c77e13-cea5-4641-83d6-af20a0a0e596" providerId="ADAL" clId="{08251EB9-A288-6249-BDEC-7D106D782644}" dt="2024-02-11T04:55:04.549" v="5347" actId="1367"/>
          <ac:grpSpMkLst>
            <pc:docMk/>
            <pc:sldMk cId="783664496" sldId="336"/>
            <ac:grpSpMk id="76" creationId="{8B307799-0A29-29A5-82AA-69EA2E321B6A}"/>
          </ac:grpSpMkLst>
        </pc:grpChg>
      </pc:sldChg>
      <pc:sldChg chg="add">
        <pc:chgData name="Capistran, Athziry (Student)" userId="06c77e13-cea5-4641-83d6-af20a0a0e596" providerId="ADAL" clId="{08251EB9-A288-6249-BDEC-7D106D782644}" dt="2024-02-11T04:10:23.316" v="4684" actId="2890"/>
        <pc:sldMkLst>
          <pc:docMk/>
          <pc:sldMk cId="1867062711" sldId="336"/>
        </pc:sldMkLst>
      </pc:sldChg>
      <pc:sldChg chg="modSp add del mod">
        <pc:chgData name="Capistran, Athziry (Student)" userId="06c77e13-cea5-4641-83d6-af20a0a0e596" providerId="ADAL" clId="{08251EB9-A288-6249-BDEC-7D106D782644}" dt="2024-02-11T05:00:55.701" v="5391" actId="2696"/>
        <pc:sldMkLst>
          <pc:docMk/>
          <pc:sldMk cId="1717328605" sldId="337"/>
        </pc:sldMkLst>
        <pc:spChg chg="mod">
          <ac:chgData name="Capistran, Athziry (Student)" userId="06c77e13-cea5-4641-83d6-af20a0a0e596" providerId="ADAL" clId="{08251EB9-A288-6249-BDEC-7D106D782644}" dt="2024-02-11T04:56:50.442" v="5360" actId="1367"/>
          <ac:spMkLst>
            <pc:docMk/>
            <pc:sldMk cId="1717328605" sldId="337"/>
            <ac:spMk id="5" creationId="{B8474EF2-9138-D324-2035-C124D2F3FA0B}"/>
          </ac:spMkLst>
        </pc:spChg>
        <pc:spChg chg="mod">
          <ac:chgData name="Capistran, Athziry (Student)" userId="06c77e13-cea5-4641-83d6-af20a0a0e596" providerId="ADAL" clId="{08251EB9-A288-6249-BDEC-7D106D782644}" dt="2024-02-11T04:57:01.430" v="5362" actId="16481"/>
          <ac:spMkLst>
            <pc:docMk/>
            <pc:sldMk cId="1717328605" sldId="337"/>
            <ac:spMk id="55" creationId="{3C2BD9A5-85AE-DD23-DEEB-010857837E0C}"/>
          </ac:spMkLst>
        </pc:spChg>
        <pc:grpChg chg="mod">
          <ac:chgData name="Capistran, Athziry (Student)" userId="06c77e13-cea5-4641-83d6-af20a0a0e596" providerId="ADAL" clId="{08251EB9-A288-6249-BDEC-7D106D782644}" dt="2024-02-11T04:56:50.442" v="5360" actId="1367"/>
          <ac:grpSpMkLst>
            <pc:docMk/>
            <pc:sldMk cId="1717328605" sldId="337"/>
            <ac:grpSpMk id="28" creationId="{207F598F-6790-744B-5F87-764884EF5149}"/>
          </ac:grpSpMkLst>
        </pc:grpChg>
        <pc:grpChg chg="mod">
          <ac:chgData name="Capistran, Athziry (Student)" userId="06c77e13-cea5-4641-83d6-af20a0a0e596" providerId="ADAL" clId="{08251EB9-A288-6249-BDEC-7D106D782644}" dt="2024-02-11T04:57:01.430" v="5362" actId="16481"/>
          <ac:grpSpMkLst>
            <pc:docMk/>
            <pc:sldMk cId="1717328605" sldId="337"/>
            <ac:grpSpMk id="49" creationId="{AC62EE84-7F29-D493-AC18-85EEB84A3140}"/>
          </ac:grpSpMkLst>
        </pc:grpChg>
      </pc:sldChg>
      <pc:sldChg chg="add del">
        <pc:chgData name="Capistran, Athziry (Student)" userId="06c77e13-cea5-4641-83d6-af20a0a0e596" providerId="ADAL" clId="{08251EB9-A288-6249-BDEC-7D106D782644}" dt="2024-02-11T04:53:53.918" v="5336" actId="2696"/>
        <pc:sldMkLst>
          <pc:docMk/>
          <pc:sldMk cId="4229854954" sldId="337"/>
        </pc:sldMkLst>
      </pc:sldChg>
      <pc:sldChg chg="addSp delSp modSp add del mod ord">
        <pc:chgData name="Capistran, Athziry (Student)" userId="06c77e13-cea5-4641-83d6-af20a0a0e596" providerId="ADAL" clId="{08251EB9-A288-6249-BDEC-7D106D782644}" dt="2024-02-11T21:51:18.713" v="6023" actId="2696"/>
        <pc:sldMkLst>
          <pc:docMk/>
          <pc:sldMk cId="474320923" sldId="338"/>
        </pc:sldMkLst>
        <pc:spChg chg="mod">
          <ac:chgData name="Capistran, Athziry (Student)" userId="06c77e13-cea5-4641-83d6-af20a0a0e596" providerId="ADAL" clId="{08251EB9-A288-6249-BDEC-7D106D782644}" dt="2024-02-11T05:08:39.130" v="5442" actId="207"/>
          <ac:spMkLst>
            <pc:docMk/>
            <pc:sldMk cId="474320923" sldId="338"/>
            <ac:spMk id="5" creationId="{86ECA67A-0F4F-F59E-D9E9-9908D5E6DE20}"/>
          </ac:spMkLst>
        </pc:spChg>
        <pc:spChg chg="mod">
          <ac:chgData name="Capistran, Athziry (Student)" userId="06c77e13-cea5-4641-83d6-af20a0a0e596" providerId="ADAL" clId="{08251EB9-A288-6249-BDEC-7D106D782644}" dt="2024-02-11T05:08:39.130" v="5442" actId="207"/>
          <ac:spMkLst>
            <pc:docMk/>
            <pc:sldMk cId="474320923" sldId="338"/>
            <ac:spMk id="6" creationId="{B23D1ECD-8192-D1FF-AA1E-4A5558B6814B}"/>
          </ac:spMkLst>
        </pc:spChg>
        <pc:spChg chg="mod">
          <ac:chgData name="Capistran, Athziry (Student)" userId="06c77e13-cea5-4641-83d6-af20a0a0e596" providerId="ADAL" clId="{08251EB9-A288-6249-BDEC-7D106D782644}" dt="2024-02-11T05:08:34.822" v="5441" actId="207"/>
          <ac:spMkLst>
            <pc:docMk/>
            <pc:sldMk cId="474320923" sldId="338"/>
            <ac:spMk id="19" creationId="{93BE8D24-6C0B-F9CF-C753-2BF8181CBA31}"/>
          </ac:spMkLst>
        </pc:spChg>
        <pc:spChg chg="mod">
          <ac:chgData name="Capistran, Athziry (Student)" userId="06c77e13-cea5-4641-83d6-af20a0a0e596" providerId="ADAL" clId="{08251EB9-A288-6249-BDEC-7D106D782644}" dt="2024-02-11T05:08:34.822" v="5441" actId="207"/>
          <ac:spMkLst>
            <pc:docMk/>
            <pc:sldMk cId="474320923" sldId="338"/>
            <ac:spMk id="26" creationId="{3FDEF011-AA5E-0518-18DC-7CB569B5812A}"/>
          </ac:spMkLst>
        </pc:spChg>
        <pc:spChg chg="mod">
          <ac:chgData name="Capistran, Athziry (Student)" userId="06c77e13-cea5-4641-83d6-af20a0a0e596" providerId="ADAL" clId="{08251EB9-A288-6249-BDEC-7D106D782644}" dt="2024-02-11T05:08:34.822" v="5441" actId="207"/>
          <ac:spMkLst>
            <pc:docMk/>
            <pc:sldMk cId="474320923" sldId="338"/>
            <ac:spMk id="29" creationId="{36CD9F67-79A8-AC9F-6FF7-2688F891778D}"/>
          </ac:spMkLst>
        </pc:spChg>
        <pc:spChg chg="mod">
          <ac:chgData name="Capistran, Athziry (Student)" userId="06c77e13-cea5-4641-83d6-af20a0a0e596" providerId="ADAL" clId="{08251EB9-A288-6249-BDEC-7D106D782644}" dt="2024-02-11T05:08:34.822" v="5441" actId="207"/>
          <ac:spMkLst>
            <pc:docMk/>
            <pc:sldMk cId="474320923" sldId="338"/>
            <ac:spMk id="32" creationId="{C6AD7D76-741E-529E-8C24-0D919B94E174}"/>
          </ac:spMkLst>
        </pc:spChg>
        <pc:spChg chg="mod">
          <ac:chgData name="Capistran, Athziry (Student)" userId="06c77e13-cea5-4641-83d6-af20a0a0e596" providerId="ADAL" clId="{08251EB9-A288-6249-BDEC-7D106D782644}" dt="2024-02-11T05:02:22.843" v="5401"/>
          <ac:spMkLst>
            <pc:docMk/>
            <pc:sldMk cId="474320923" sldId="338"/>
            <ac:spMk id="34" creationId="{BC4596B6-E366-9BED-140F-C3AF31322E91}"/>
          </ac:spMkLst>
        </pc:spChg>
        <pc:spChg chg="mod">
          <ac:chgData name="Capistran, Athziry (Student)" userId="06c77e13-cea5-4641-83d6-af20a0a0e596" providerId="ADAL" clId="{08251EB9-A288-6249-BDEC-7D106D782644}" dt="2024-02-11T05:08:34.822" v="5441" actId="207"/>
          <ac:spMkLst>
            <pc:docMk/>
            <pc:sldMk cId="474320923" sldId="338"/>
            <ac:spMk id="35" creationId="{10670BCD-F1F0-5137-C6DD-C0346CA7D2DB}"/>
          </ac:spMkLst>
        </pc:spChg>
        <pc:spChg chg="mod">
          <ac:chgData name="Capistran, Athziry (Student)" userId="06c77e13-cea5-4641-83d6-af20a0a0e596" providerId="ADAL" clId="{08251EB9-A288-6249-BDEC-7D106D782644}" dt="2024-02-11T05:08:34.822" v="5441" actId="207"/>
          <ac:spMkLst>
            <pc:docMk/>
            <pc:sldMk cId="474320923" sldId="338"/>
            <ac:spMk id="39" creationId="{75485885-2711-E1C7-AC44-9563B54AAC1A}"/>
          </ac:spMkLst>
        </pc:spChg>
        <pc:spChg chg="mod">
          <ac:chgData name="Capistran, Athziry (Student)" userId="06c77e13-cea5-4641-83d6-af20a0a0e596" providerId="ADAL" clId="{08251EB9-A288-6249-BDEC-7D106D782644}" dt="2024-02-11T05:02:22.843" v="5401"/>
          <ac:spMkLst>
            <pc:docMk/>
            <pc:sldMk cId="474320923" sldId="338"/>
            <ac:spMk id="41" creationId="{4C1E43B1-11CE-B9BF-17B5-0ACDF3FABD81}"/>
          </ac:spMkLst>
        </pc:spChg>
        <pc:spChg chg="mod">
          <ac:chgData name="Capistran, Athziry (Student)" userId="06c77e13-cea5-4641-83d6-af20a0a0e596" providerId="ADAL" clId="{08251EB9-A288-6249-BDEC-7D106D782644}" dt="2024-02-11T05:08:34.822" v="5441" actId="207"/>
          <ac:spMkLst>
            <pc:docMk/>
            <pc:sldMk cId="474320923" sldId="338"/>
            <ac:spMk id="42" creationId="{01A0A624-4FAE-441A-0E84-499400EB7091}"/>
          </ac:spMkLst>
        </pc:spChg>
        <pc:spChg chg="mod">
          <ac:chgData name="Capistran, Athziry (Student)" userId="06c77e13-cea5-4641-83d6-af20a0a0e596" providerId="ADAL" clId="{08251EB9-A288-6249-BDEC-7D106D782644}" dt="2024-02-11T05:08:34.822" v="5441" actId="207"/>
          <ac:spMkLst>
            <pc:docMk/>
            <pc:sldMk cId="474320923" sldId="338"/>
            <ac:spMk id="45" creationId="{540A90F1-33FC-AA91-B347-9EC21C21B354}"/>
          </ac:spMkLst>
        </pc:spChg>
        <pc:spChg chg="mod">
          <ac:chgData name="Capistran, Athziry (Student)" userId="06c77e13-cea5-4641-83d6-af20a0a0e596" providerId="ADAL" clId="{08251EB9-A288-6249-BDEC-7D106D782644}" dt="2024-02-11T05:08:34.822" v="5441" actId="207"/>
          <ac:spMkLst>
            <pc:docMk/>
            <pc:sldMk cId="474320923" sldId="338"/>
            <ac:spMk id="48" creationId="{4DE487A7-44A6-4A60-68AB-0675B6293649}"/>
          </ac:spMkLst>
        </pc:spChg>
        <pc:spChg chg="mod">
          <ac:chgData name="Capistran, Athziry (Student)" userId="06c77e13-cea5-4641-83d6-af20a0a0e596" providerId="ADAL" clId="{08251EB9-A288-6249-BDEC-7D106D782644}" dt="2024-02-11T05:02:22.843" v="5401"/>
          <ac:spMkLst>
            <pc:docMk/>
            <pc:sldMk cId="474320923" sldId="338"/>
            <ac:spMk id="52" creationId="{579333B7-9193-1A2C-B7A6-D4677E9C0439}"/>
          </ac:spMkLst>
        </pc:spChg>
        <pc:spChg chg="mod">
          <ac:chgData name="Capistran, Athziry (Student)" userId="06c77e13-cea5-4641-83d6-af20a0a0e596" providerId="ADAL" clId="{08251EB9-A288-6249-BDEC-7D106D782644}" dt="2024-02-11T05:02:58.322" v="5405" actId="1076"/>
          <ac:spMkLst>
            <pc:docMk/>
            <pc:sldMk cId="474320923" sldId="338"/>
            <ac:spMk id="55" creationId="{C2D207EE-86A5-57EE-7A49-2210116C02AD}"/>
          </ac:spMkLst>
        </pc:spChg>
        <pc:spChg chg="mod">
          <ac:chgData name="Capistran, Athziry (Student)" userId="06c77e13-cea5-4641-83d6-af20a0a0e596" providerId="ADAL" clId="{08251EB9-A288-6249-BDEC-7D106D782644}" dt="2024-02-11T05:02:22.843" v="5401"/>
          <ac:spMkLst>
            <pc:docMk/>
            <pc:sldMk cId="474320923" sldId="338"/>
            <ac:spMk id="56" creationId="{CA7CED5A-1190-E787-5485-8E0CF9A1891A}"/>
          </ac:spMkLst>
        </pc:spChg>
        <pc:spChg chg="mod">
          <ac:chgData name="Capistran, Athziry (Student)" userId="06c77e13-cea5-4641-83d6-af20a0a0e596" providerId="ADAL" clId="{08251EB9-A288-6249-BDEC-7D106D782644}" dt="2024-02-11T05:02:32.147" v="5403" actId="165"/>
          <ac:spMkLst>
            <pc:docMk/>
            <pc:sldMk cId="474320923" sldId="338"/>
            <ac:spMk id="66" creationId="{FD4D19B1-9B97-32FC-63B5-F216808047EA}"/>
          </ac:spMkLst>
        </pc:spChg>
        <pc:spChg chg="mod">
          <ac:chgData name="Capistran, Athziry (Student)" userId="06c77e13-cea5-4641-83d6-af20a0a0e596" providerId="ADAL" clId="{08251EB9-A288-6249-BDEC-7D106D782644}" dt="2024-02-11T05:02:32.147" v="5403" actId="165"/>
          <ac:spMkLst>
            <pc:docMk/>
            <pc:sldMk cId="474320923" sldId="338"/>
            <ac:spMk id="68" creationId="{03E0E525-37C7-041D-FACE-C14FA22BEF1F}"/>
          </ac:spMkLst>
        </pc:spChg>
        <pc:spChg chg="mod">
          <ac:chgData name="Capistran, Athziry (Student)" userId="06c77e13-cea5-4641-83d6-af20a0a0e596" providerId="ADAL" clId="{08251EB9-A288-6249-BDEC-7D106D782644}" dt="2024-02-11T05:02:32.147" v="5403" actId="165"/>
          <ac:spMkLst>
            <pc:docMk/>
            <pc:sldMk cId="474320923" sldId="338"/>
            <ac:spMk id="75" creationId="{27A8F29B-0991-0C44-354A-C9D8A93701C0}"/>
          </ac:spMkLst>
        </pc:spChg>
        <pc:spChg chg="mod">
          <ac:chgData name="Capistran, Athziry (Student)" userId="06c77e13-cea5-4641-83d6-af20a0a0e596" providerId="ADAL" clId="{08251EB9-A288-6249-BDEC-7D106D782644}" dt="2024-02-11T05:02:32.147" v="5403" actId="165"/>
          <ac:spMkLst>
            <pc:docMk/>
            <pc:sldMk cId="474320923" sldId="338"/>
            <ac:spMk id="77" creationId="{04D478FD-06D8-0014-E308-73A5F1B02B84}"/>
          </ac:spMkLst>
        </pc:spChg>
        <pc:grpChg chg="add del mod">
          <ac:chgData name="Capistran, Athziry (Student)" userId="06c77e13-cea5-4641-83d6-af20a0a0e596" providerId="ADAL" clId="{08251EB9-A288-6249-BDEC-7D106D782644}" dt="2024-02-11T05:02:32.147" v="5403" actId="165"/>
          <ac:grpSpMkLst>
            <pc:docMk/>
            <pc:sldMk cId="474320923" sldId="338"/>
            <ac:grpSpMk id="3" creationId="{7960B168-050E-C62C-0064-60783C80A2CF}"/>
          </ac:grpSpMkLst>
        </pc:grpChg>
        <pc:grpChg chg="add del mod">
          <ac:chgData name="Capistran, Athziry (Student)" userId="06c77e13-cea5-4641-83d6-af20a0a0e596" providerId="ADAL" clId="{08251EB9-A288-6249-BDEC-7D106D782644}" dt="2024-02-11T05:02:24.340" v="5402" actId="478"/>
          <ac:grpSpMkLst>
            <pc:docMk/>
            <pc:sldMk cId="474320923" sldId="338"/>
            <ac:grpSpMk id="8" creationId="{0AB3D844-1F79-53E3-D550-55CF7BFA853C}"/>
          </ac:grpSpMkLst>
        </pc:grpChg>
        <pc:grpChg chg="mod">
          <ac:chgData name="Capistran, Athziry (Student)" userId="06c77e13-cea5-4641-83d6-af20a0a0e596" providerId="ADAL" clId="{08251EB9-A288-6249-BDEC-7D106D782644}" dt="2024-02-11T05:02:22.843" v="5401"/>
          <ac:grpSpMkLst>
            <pc:docMk/>
            <pc:sldMk cId="474320923" sldId="338"/>
            <ac:grpSpMk id="17" creationId="{D8FBFC78-BB1D-BC56-4C8A-68C239C1EBDF}"/>
          </ac:grpSpMkLst>
        </pc:grpChg>
        <pc:grpChg chg="mod">
          <ac:chgData name="Capistran, Athziry (Student)" userId="06c77e13-cea5-4641-83d6-af20a0a0e596" providerId="ADAL" clId="{08251EB9-A288-6249-BDEC-7D106D782644}" dt="2024-02-11T05:02:22.843" v="5401"/>
          <ac:grpSpMkLst>
            <pc:docMk/>
            <pc:sldMk cId="474320923" sldId="338"/>
            <ac:grpSpMk id="25" creationId="{634AA3E8-9A21-B17B-8C7F-3DA225699101}"/>
          </ac:grpSpMkLst>
        </pc:grpChg>
        <pc:grpChg chg="mod">
          <ac:chgData name="Capistran, Athziry (Student)" userId="06c77e13-cea5-4641-83d6-af20a0a0e596" providerId="ADAL" clId="{08251EB9-A288-6249-BDEC-7D106D782644}" dt="2024-02-11T05:08:22.080" v="5439" actId="1366"/>
          <ac:grpSpMkLst>
            <pc:docMk/>
            <pc:sldMk cId="474320923" sldId="338"/>
            <ac:grpSpMk id="28" creationId="{F6539BDD-142C-66B8-77FD-F7AC2587010D}"/>
          </ac:grpSpMkLst>
        </pc:grpChg>
        <pc:grpChg chg="add del mod">
          <ac:chgData name="Capistran, Athziry (Student)" userId="06c77e13-cea5-4641-83d6-af20a0a0e596" providerId="ADAL" clId="{08251EB9-A288-6249-BDEC-7D106D782644}" dt="2024-02-11T05:02:24.340" v="5402" actId="478"/>
          <ac:grpSpMkLst>
            <pc:docMk/>
            <pc:sldMk cId="474320923" sldId="338"/>
            <ac:grpSpMk id="44" creationId="{C3F93756-84E2-1382-3A5D-1A5808848A4B}"/>
          </ac:grpSpMkLst>
        </pc:grpChg>
        <pc:grpChg chg="mod topLvl">
          <ac:chgData name="Capistran, Athziry (Student)" userId="06c77e13-cea5-4641-83d6-af20a0a0e596" providerId="ADAL" clId="{08251EB9-A288-6249-BDEC-7D106D782644}" dt="2024-02-11T05:02:32.147" v="5403" actId="165"/>
          <ac:grpSpMkLst>
            <pc:docMk/>
            <pc:sldMk cId="474320923" sldId="338"/>
            <ac:grpSpMk id="47" creationId="{1FEBAB0B-A287-FE6C-0912-D0CA6C1D2C57}"/>
          </ac:grpSpMkLst>
        </pc:grpChg>
        <pc:grpChg chg="mod">
          <ac:chgData name="Capistran, Athziry (Student)" userId="06c77e13-cea5-4641-83d6-af20a0a0e596" providerId="ADAL" clId="{08251EB9-A288-6249-BDEC-7D106D782644}" dt="2024-02-11T05:08:22.080" v="5439" actId="1366"/>
          <ac:grpSpMkLst>
            <pc:docMk/>
            <pc:sldMk cId="474320923" sldId="338"/>
            <ac:grpSpMk id="49" creationId="{343EEB6B-5319-35DF-8324-3CCCE016037E}"/>
          </ac:grpSpMkLst>
        </pc:grpChg>
        <pc:grpChg chg="mod topLvl">
          <ac:chgData name="Capistran, Athziry (Student)" userId="06c77e13-cea5-4641-83d6-af20a0a0e596" providerId="ADAL" clId="{08251EB9-A288-6249-BDEC-7D106D782644}" dt="2024-02-11T05:02:32.147" v="5403" actId="165"/>
          <ac:grpSpMkLst>
            <pc:docMk/>
            <pc:sldMk cId="474320923" sldId="338"/>
            <ac:grpSpMk id="50" creationId="{78CC18B5-5942-833B-2E0E-95502CF4000C}"/>
          </ac:grpSpMkLst>
        </pc:grpChg>
        <pc:grpChg chg="add del mod">
          <ac:chgData name="Capistran, Athziry (Student)" userId="06c77e13-cea5-4641-83d6-af20a0a0e596" providerId="ADAL" clId="{08251EB9-A288-6249-BDEC-7D106D782644}" dt="2024-02-11T05:02:24.340" v="5402" actId="478"/>
          <ac:grpSpMkLst>
            <pc:docMk/>
            <pc:sldMk cId="474320923" sldId="338"/>
            <ac:grpSpMk id="53" creationId="{3CA31942-0EA4-95A4-DD6E-BC7866EE8A44}"/>
          </ac:grpSpMkLst>
        </pc:grpChg>
        <pc:grpChg chg="mod">
          <ac:chgData name="Capistran, Athziry (Student)" userId="06c77e13-cea5-4641-83d6-af20a0a0e596" providerId="ADAL" clId="{08251EB9-A288-6249-BDEC-7D106D782644}" dt="2024-02-11T05:02:32.147" v="5403" actId="165"/>
          <ac:grpSpMkLst>
            <pc:docMk/>
            <pc:sldMk cId="474320923" sldId="338"/>
            <ac:grpSpMk id="67" creationId="{88573BFC-A89E-BC9B-41B0-6C1CE17D5E7B}"/>
          </ac:grpSpMkLst>
        </pc:grpChg>
        <pc:grpChg chg="mod">
          <ac:chgData name="Capistran, Athziry (Student)" userId="06c77e13-cea5-4641-83d6-af20a0a0e596" providerId="ADAL" clId="{08251EB9-A288-6249-BDEC-7D106D782644}" dt="2024-02-11T05:02:32.147" v="5403" actId="165"/>
          <ac:grpSpMkLst>
            <pc:docMk/>
            <pc:sldMk cId="474320923" sldId="338"/>
            <ac:grpSpMk id="74" creationId="{A0154F0B-C14D-42B7-08E1-78B9FE3AACA1}"/>
          </ac:grpSpMkLst>
        </pc:grpChg>
        <pc:grpChg chg="mod topLvl">
          <ac:chgData name="Capistran, Athziry (Student)" userId="06c77e13-cea5-4641-83d6-af20a0a0e596" providerId="ADAL" clId="{08251EB9-A288-6249-BDEC-7D106D782644}" dt="2024-02-11T05:02:32.147" v="5403" actId="165"/>
          <ac:grpSpMkLst>
            <pc:docMk/>
            <pc:sldMk cId="474320923" sldId="338"/>
            <ac:grpSpMk id="76" creationId="{C031E5EA-BAEF-7EBA-66C5-ACCF8E55857E}"/>
          </ac:grpSpMkLst>
        </pc:grpChg>
        <pc:picChg chg="mod">
          <ac:chgData name="Capistran, Athziry (Student)" userId="06c77e13-cea5-4641-83d6-af20a0a0e596" providerId="ADAL" clId="{08251EB9-A288-6249-BDEC-7D106D782644}" dt="2024-02-11T05:08:26.562" v="5440"/>
          <ac:picMkLst>
            <pc:docMk/>
            <pc:sldMk cId="474320923" sldId="338"/>
            <ac:picMk id="10" creationId="{06473F89-6382-BDEA-D241-0BC0C69B5746}"/>
          </ac:picMkLst>
        </pc:picChg>
        <pc:picChg chg="mod">
          <ac:chgData name="Capistran, Athziry (Student)" userId="06c77e13-cea5-4641-83d6-af20a0a0e596" providerId="ADAL" clId="{08251EB9-A288-6249-BDEC-7D106D782644}" dt="2024-02-11T05:02:32.147" v="5403" actId="165"/>
          <ac:picMkLst>
            <pc:docMk/>
            <pc:sldMk cId="474320923" sldId="338"/>
            <ac:picMk id="20" creationId="{88A6B11A-2F10-329F-EF8F-D9C1A0B2F9D5}"/>
          </ac:picMkLst>
        </pc:picChg>
        <pc:picChg chg="mod">
          <ac:chgData name="Capistran, Athziry (Student)" userId="06c77e13-cea5-4641-83d6-af20a0a0e596" providerId="ADAL" clId="{08251EB9-A288-6249-BDEC-7D106D782644}" dt="2024-02-11T05:02:32.147" v="5403" actId="165"/>
          <ac:picMkLst>
            <pc:docMk/>
            <pc:sldMk cId="474320923" sldId="338"/>
            <ac:picMk id="22" creationId="{E6F7D14C-D965-9ACF-F738-17D0AB6CF0F6}"/>
          </ac:picMkLst>
        </pc:picChg>
        <pc:picChg chg="mod">
          <ac:chgData name="Capistran, Athziry (Student)" userId="06c77e13-cea5-4641-83d6-af20a0a0e596" providerId="ADAL" clId="{08251EB9-A288-6249-BDEC-7D106D782644}" dt="2024-02-11T05:02:32.147" v="5403" actId="165"/>
          <ac:picMkLst>
            <pc:docMk/>
            <pc:sldMk cId="474320923" sldId="338"/>
            <ac:picMk id="23" creationId="{D299D7C6-4DF3-C055-65B5-FCB37A7FA361}"/>
          </ac:picMkLst>
        </pc:picChg>
        <pc:picChg chg="mod">
          <ac:chgData name="Capistran, Athziry (Student)" userId="06c77e13-cea5-4641-83d6-af20a0a0e596" providerId="ADAL" clId="{08251EB9-A288-6249-BDEC-7D106D782644}" dt="2024-02-11T05:02:32.147" v="5403" actId="165"/>
          <ac:picMkLst>
            <pc:docMk/>
            <pc:sldMk cId="474320923" sldId="338"/>
            <ac:picMk id="24" creationId="{F1A65C47-38CF-B73D-B999-97FACF60295B}"/>
          </ac:picMkLst>
        </pc:picChg>
        <pc:picChg chg="mod">
          <ac:chgData name="Capistran, Athziry (Student)" userId="06c77e13-cea5-4641-83d6-af20a0a0e596" providerId="ADAL" clId="{08251EB9-A288-6249-BDEC-7D106D782644}" dt="2024-02-11T05:02:22.843" v="5401"/>
          <ac:picMkLst>
            <pc:docMk/>
            <pc:sldMk cId="474320923" sldId="338"/>
            <ac:picMk id="31" creationId="{A99F256B-046A-2060-CDD9-AC451E2A2105}"/>
          </ac:picMkLst>
        </pc:picChg>
        <pc:picChg chg="mod">
          <ac:chgData name="Capistran, Athziry (Student)" userId="06c77e13-cea5-4641-83d6-af20a0a0e596" providerId="ADAL" clId="{08251EB9-A288-6249-BDEC-7D106D782644}" dt="2024-02-11T05:02:22.843" v="5401"/>
          <ac:picMkLst>
            <pc:docMk/>
            <pc:sldMk cId="474320923" sldId="338"/>
            <ac:picMk id="37" creationId="{E99B694C-B792-00DB-79F4-85EEC3600DFB}"/>
          </ac:picMkLst>
        </pc:picChg>
        <pc:picChg chg="mod">
          <ac:chgData name="Capistran, Athziry (Student)" userId="06c77e13-cea5-4641-83d6-af20a0a0e596" providerId="ADAL" clId="{08251EB9-A288-6249-BDEC-7D106D782644}" dt="2024-02-11T05:02:22.843" v="5401"/>
          <ac:picMkLst>
            <pc:docMk/>
            <pc:sldMk cId="474320923" sldId="338"/>
            <ac:picMk id="51" creationId="{BE5FB9D0-EDCE-02CF-466A-74FFE48744B1}"/>
          </ac:picMkLst>
        </pc:picChg>
        <pc:picChg chg="mod">
          <ac:chgData name="Capistran, Athziry (Student)" userId="06c77e13-cea5-4641-83d6-af20a0a0e596" providerId="ADAL" clId="{08251EB9-A288-6249-BDEC-7D106D782644}" dt="2024-02-11T05:02:22.843" v="5401"/>
          <ac:picMkLst>
            <pc:docMk/>
            <pc:sldMk cId="474320923" sldId="338"/>
            <ac:picMk id="54" creationId="{60F9606B-1D9B-9995-4B90-823EE983D627}"/>
          </ac:picMkLst>
        </pc:picChg>
      </pc:sldChg>
      <pc:sldChg chg="modSp add del mod">
        <pc:chgData name="Capistran, Athziry (Student)" userId="06c77e13-cea5-4641-83d6-af20a0a0e596" providerId="ADAL" clId="{08251EB9-A288-6249-BDEC-7D106D782644}" dt="2024-02-11T21:51:16.758" v="6021" actId="2696"/>
        <pc:sldMkLst>
          <pc:docMk/>
          <pc:sldMk cId="1693409118" sldId="339"/>
        </pc:sldMkLst>
        <pc:spChg chg="mod">
          <ac:chgData name="Capistran, Athziry (Student)" userId="06c77e13-cea5-4641-83d6-af20a0a0e596" providerId="ADAL" clId="{08251EB9-A288-6249-BDEC-7D106D782644}" dt="2024-02-11T04:58:36.426" v="5371" actId="1076"/>
          <ac:spMkLst>
            <pc:docMk/>
            <pc:sldMk cId="1693409118" sldId="339"/>
            <ac:spMk id="5" creationId="{2BE3D237-2FE4-E1B0-9CCC-0AFEE9199A9D}"/>
          </ac:spMkLst>
        </pc:spChg>
        <pc:spChg chg="mod">
          <ac:chgData name="Capistran, Athziry (Student)" userId="06c77e13-cea5-4641-83d6-af20a0a0e596" providerId="ADAL" clId="{08251EB9-A288-6249-BDEC-7D106D782644}" dt="2024-02-11T05:05:53.597" v="5421" actId="1366"/>
          <ac:spMkLst>
            <pc:docMk/>
            <pc:sldMk cId="1693409118" sldId="339"/>
            <ac:spMk id="9" creationId="{893E72C8-223C-3530-5EF7-E5F25D0FF150}"/>
          </ac:spMkLst>
        </pc:spChg>
        <pc:spChg chg="mod">
          <ac:chgData name="Capistran, Athziry (Student)" userId="06c77e13-cea5-4641-83d6-af20a0a0e596" providerId="ADAL" clId="{08251EB9-A288-6249-BDEC-7D106D782644}" dt="2024-02-11T04:58:48.150" v="5375" actId="14100"/>
          <ac:spMkLst>
            <pc:docMk/>
            <pc:sldMk cId="1693409118" sldId="339"/>
            <ac:spMk id="19" creationId="{01BD737B-7357-A2B8-10B8-F7A0CD64195D}"/>
          </ac:spMkLst>
        </pc:spChg>
        <pc:spChg chg="mod">
          <ac:chgData name="Capistran, Athziry (Student)" userId="06c77e13-cea5-4641-83d6-af20a0a0e596" providerId="ADAL" clId="{08251EB9-A288-6249-BDEC-7D106D782644}" dt="2024-02-11T05:06:18.977" v="5424" actId="207"/>
          <ac:spMkLst>
            <pc:docMk/>
            <pc:sldMk cId="1693409118" sldId="339"/>
            <ac:spMk id="48" creationId="{BACEF30C-0426-C2A3-3F4C-CCF2BB342210}"/>
          </ac:spMkLst>
        </pc:spChg>
        <pc:spChg chg="mod">
          <ac:chgData name="Capistran, Athziry (Student)" userId="06c77e13-cea5-4641-83d6-af20a0a0e596" providerId="ADAL" clId="{08251EB9-A288-6249-BDEC-7D106D782644}" dt="2024-02-11T04:59:11.854" v="5379" actId="1076"/>
          <ac:spMkLst>
            <pc:docMk/>
            <pc:sldMk cId="1693409118" sldId="339"/>
            <ac:spMk id="53" creationId="{4776730E-59E9-06D4-68E4-ADAF962F26D7}"/>
          </ac:spMkLst>
        </pc:spChg>
        <pc:spChg chg="mod">
          <ac:chgData name="Capistran, Athziry (Student)" userId="06c77e13-cea5-4641-83d6-af20a0a0e596" providerId="ADAL" clId="{08251EB9-A288-6249-BDEC-7D106D782644}" dt="2024-02-11T05:06:12.785" v="5423" actId="207"/>
          <ac:spMkLst>
            <pc:docMk/>
            <pc:sldMk cId="1693409118" sldId="339"/>
            <ac:spMk id="66" creationId="{41DB94E8-3306-DDF0-0600-2DDDB6E810D2}"/>
          </ac:spMkLst>
        </pc:spChg>
        <pc:spChg chg="mod">
          <ac:chgData name="Capistran, Athziry (Student)" userId="06c77e13-cea5-4641-83d6-af20a0a0e596" providerId="ADAL" clId="{08251EB9-A288-6249-BDEC-7D106D782644}" dt="2024-02-11T05:06:27.845" v="5427" actId="207"/>
          <ac:spMkLst>
            <pc:docMk/>
            <pc:sldMk cId="1693409118" sldId="339"/>
            <ac:spMk id="68" creationId="{0684B451-A754-3C7B-607A-37D52DF66F6C}"/>
          </ac:spMkLst>
        </pc:spChg>
        <pc:spChg chg="mod">
          <ac:chgData name="Capistran, Athziry (Student)" userId="06c77e13-cea5-4641-83d6-af20a0a0e596" providerId="ADAL" clId="{08251EB9-A288-6249-BDEC-7D106D782644}" dt="2024-02-11T05:06:21.999" v="5425" actId="207"/>
          <ac:spMkLst>
            <pc:docMk/>
            <pc:sldMk cId="1693409118" sldId="339"/>
            <ac:spMk id="75" creationId="{81A217A8-2932-52FA-6884-F13B67CF74E3}"/>
          </ac:spMkLst>
        </pc:spChg>
        <pc:spChg chg="mod">
          <ac:chgData name="Capistran, Athziry (Student)" userId="06c77e13-cea5-4641-83d6-af20a0a0e596" providerId="ADAL" clId="{08251EB9-A288-6249-BDEC-7D106D782644}" dt="2024-02-11T05:06:24.247" v="5426" actId="207"/>
          <ac:spMkLst>
            <pc:docMk/>
            <pc:sldMk cId="1693409118" sldId="339"/>
            <ac:spMk id="77" creationId="{A9E3F7D3-BB4C-ABF0-4794-818B9E3764CB}"/>
          </ac:spMkLst>
        </pc:spChg>
        <pc:grpChg chg="mod">
          <ac:chgData name="Capistran, Athziry (Student)" userId="06c77e13-cea5-4641-83d6-af20a0a0e596" providerId="ADAL" clId="{08251EB9-A288-6249-BDEC-7D106D782644}" dt="2024-02-11T04:59:02.855" v="5378" actId="16481"/>
          <ac:grpSpMkLst>
            <pc:docMk/>
            <pc:sldMk cId="1693409118" sldId="339"/>
            <ac:grpSpMk id="28" creationId="{A7E3E6F2-0ED2-A3A3-0351-41347AF29FEF}"/>
          </ac:grpSpMkLst>
        </pc:grpChg>
        <pc:grpChg chg="mod">
          <ac:chgData name="Capistran, Athziry (Student)" userId="06c77e13-cea5-4641-83d6-af20a0a0e596" providerId="ADAL" clId="{08251EB9-A288-6249-BDEC-7D106D782644}" dt="2024-02-11T05:06:00.228" v="5422"/>
          <ac:grpSpMkLst>
            <pc:docMk/>
            <pc:sldMk cId="1693409118" sldId="339"/>
            <ac:grpSpMk id="47" creationId="{460D8F64-76B8-2A9B-7416-172A55A55A57}"/>
          </ac:grpSpMkLst>
        </pc:grpChg>
        <pc:grpChg chg="mod">
          <ac:chgData name="Capistran, Athziry (Student)" userId="06c77e13-cea5-4641-83d6-af20a0a0e596" providerId="ADAL" clId="{08251EB9-A288-6249-BDEC-7D106D782644}" dt="2024-02-11T05:05:53.597" v="5421" actId="1366"/>
          <ac:grpSpMkLst>
            <pc:docMk/>
            <pc:sldMk cId="1693409118" sldId="339"/>
            <ac:grpSpMk id="49" creationId="{88AB1C36-693C-91D9-E6D8-C015ACA67A69}"/>
          </ac:grpSpMkLst>
        </pc:grpChg>
        <pc:grpChg chg="mod">
          <ac:chgData name="Capistran, Athziry (Student)" userId="06c77e13-cea5-4641-83d6-af20a0a0e596" providerId="ADAL" clId="{08251EB9-A288-6249-BDEC-7D106D782644}" dt="2024-02-11T05:05:53.597" v="5421" actId="1366"/>
          <ac:grpSpMkLst>
            <pc:docMk/>
            <pc:sldMk cId="1693409118" sldId="339"/>
            <ac:grpSpMk id="50" creationId="{DB579C90-59B6-A756-D00E-3CB1BC3A79DD}"/>
          </ac:grpSpMkLst>
        </pc:grpChg>
        <pc:grpChg chg="mod">
          <ac:chgData name="Capistran, Athziry (Student)" userId="06c77e13-cea5-4641-83d6-af20a0a0e596" providerId="ADAL" clId="{08251EB9-A288-6249-BDEC-7D106D782644}" dt="2024-02-11T05:05:53.597" v="5421" actId="1366"/>
          <ac:grpSpMkLst>
            <pc:docMk/>
            <pc:sldMk cId="1693409118" sldId="339"/>
            <ac:grpSpMk id="76" creationId="{2C951412-9DFA-4B64-2A3C-74A22020C8B1}"/>
          </ac:grpSpMkLst>
        </pc:grpChg>
        <pc:picChg chg="mod">
          <ac:chgData name="Capistran, Athziry (Student)" userId="06c77e13-cea5-4641-83d6-af20a0a0e596" providerId="ADAL" clId="{08251EB9-A288-6249-BDEC-7D106D782644}" dt="2024-02-11T04:58:48.150" v="5375" actId="14100"/>
          <ac:picMkLst>
            <pc:docMk/>
            <pc:sldMk cId="1693409118" sldId="339"/>
            <ac:picMk id="12" creationId="{5B2EED8B-C682-200A-1E8D-35565DF4CBE1}"/>
          </ac:picMkLst>
        </pc:picChg>
      </pc:sldChg>
      <pc:sldChg chg="addSp delSp modSp add del mod ord modShow">
        <pc:chgData name="Capistran, Athziry (Student)" userId="06c77e13-cea5-4641-83d6-af20a0a0e596" providerId="ADAL" clId="{08251EB9-A288-6249-BDEC-7D106D782644}" dt="2024-02-11T22:22:45.245" v="6230" actId="2696"/>
        <pc:sldMkLst>
          <pc:docMk/>
          <pc:sldMk cId="2558975147" sldId="340"/>
        </pc:sldMkLst>
        <pc:spChg chg="add del mod">
          <ac:chgData name="Capistran, Athziry (Student)" userId="06c77e13-cea5-4641-83d6-af20a0a0e596" providerId="ADAL" clId="{08251EB9-A288-6249-BDEC-7D106D782644}" dt="2024-02-11T21:13:16.292" v="5654" actId="478"/>
          <ac:spMkLst>
            <pc:docMk/>
            <pc:sldMk cId="2558975147" sldId="340"/>
            <ac:spMk id="3" creationId="{09C76952-62DC-9D12-9940-4436E4F22691}"/>
          </ac:spMkLst>
        </pc:spChg>
        <pc:spChg chg="mod">
          <ac:chgData name="Capistran, Athziry (Student)" userId="06c77e13-cea5-4641-83d6-af20a0a0e596" providerId="ADAL" clId="{08251EB9-A288-6249-BDEC-7D106D782644}" dt="2024-02-11T21:18:16.403" v="5697" actId="1076"/>
          <ac:spMkLst>
            <pc:docMk/>
            <pc:sldMk cId="2558975147" sldId="340"/>
            <ac:spMk id="3" creationId="{777E1CC9-C6DD-082D-BA0F-F1F71FE9FDF5}"/>
          </ac:spMkLst>
        </pc:spChg>
        <pc:spChg chg="mod">
          <ac:chgData name="Capistran, Athziry (Student)" userId="06c77e13-cea5-4641-83d6-af20a0a0e596" providerId="ADAL" clId="{08251EB9-A288-6249-BDEC-7D106D782644}" dt="2024-02-11T21:14:07.540" v="5657" actId="164"/>
          <ac:spMkLst>
            <pc:docMk/>
            <pc:sldMk cId="2558975147" sldId="340"/>
            <ac:spMk id="5" creationId="{A8BD4B0A-079D-2F12-1E84-6333423D1528}"/>
          </ac:spMkLst>
        </pc:spChg>
        <pc:spChg chg="mod">
          <ac:chgData name="Capistran, Athziry (Student)" userId="06c77e13-cea5-4641-83d6-af20a0a0e596" providerId="ADAL" clId="{08251EB9-A288-6249-BDEC-7D106D782644}" dt="2024-02-11T21:24:35.903" v="5777" actId="164"/>
          <ac:spMkLst>
            <pc:docMk/>
            <pc:sldMk cId="2558975147" sldId="340"/>
            <ac:spMk id="6" creationId="{33ACDBB4-26D4-5375-DF1C-323B23187726}"/>
          </ac:spMkLst>
        </pc:spChg>
        <pc:spChg chg="mod">
          <ac:chgData name="Capistran, Athziry (Student)" userId="06c77e13-cea5-4641-83d6-af20a0a0e596" providerId="ADAL" clId="{08251EB9-A288-6249-BDEC-7D106D782644}" dt="2024-02-11T21:24:44.243" v="5778" actId="164"/>
          <ac:spMkLst>
            <pc:docMk/>
            <pc:sldMk cId="2558975147" sldId="340"/>
            <ac:spMk id="9" creationId="{00639522-13D0-D7EE-A512-23A584C139D7}"/>
          </ac:spMkLst>
        </pc:spChg>
        <pc:spChg chg="mod">
          <ac:chgData name="Capistran, Athziry (Student)" userId="06c77e13-cea5-4641-83d6-af20a0a0e596" providerId="ADAL" clId="{08251EB9-A288-6249-BDEC-7D106D782644}" dt="2024-02-11T21:17:27.488" v="5685" actId="207"/>
          <ac:spMkLst>
            <pc:docMk/>
            <pc:sldMk cId="2558975147" sldId="340"/>
            <ac:spMk id="25" creationId="{705EB3BD-9E68-EE82-D6D1-EE393B7E14AB}"/>
          </ac:spMkLst>
        </pc:spChg>
        <pc:spChg chg="add">
          <ac:chgData name="Capistran, Athziry (Student)" userId="06c77e13-cea5-4641-83d6-af20a0a0e596" providerId="ADAL" clId="{08251EB9-A288-6249-BDEC-7D106D782644}" dt="2024-02-11T21:13:51.954" v="5655" actId="11529"/>
          <ac:spMkLst>
            <pc:docMk/>
            <pc:sldMk cId="2558975147" sldId="340"/>
            <ac:spMk id="25" creationId="{777E1CC9-C6DD-082D-BA0F-F1F71FE9FDF5}"/>
          </ac:spMkLst>
        </pc:spChg>
        <pc:spChg chg="add del mod">
          <ac:chgData name="Capistran, Athziry (Student)" userId="06c77e13-cea5-4641-83d6-af20a0a0e596" providerId="ADAL" clId="{08251EB9-A288-6249-BDEC-7D106D782644}" dt="2024-02-11T21:14:19.161" v="5659" actId="478"/>
          <ac:spMkLst>
            <pc:docMk/>
            <pc:sldMk cId="2558975147" sldId="340"/>
            <ac:spMk id="37" creationId="{0B72969F-5142-5B1B-70B4-B816C513B377}"/>
          </ac:spMkLst>
        </pc:spChg>
        <pc:spChg chg="mod">
          <ac:chgData name="Capistran, Athziry (Student)" userId="06c77e13-cea5-4641-83d6-af20a0a0e596" providerId="ADAL" clId="{08251EB9-A288-6249-BDEC-7D106D782644}" dt="2024-02-11T21:18:32.685" v="5698" actId="1076"/>
          <ac:spMkLst>
            <pc:docMk/>
            <pc:sldMk cId="2558975147" sldId="340"/>
            <ac:spMk id="39" creationId="{03BE2408-FC04-D670-34D7-D819888A5BFF}"/>
          </ac:spMkLst>
        </pc:spChg>
        <pc:spChg chg="mod">
          <ac:chgData name="Capistran, Athziry (Student)" userId="06c77e13-cea5-4641-83d6-af20a0a0e596" providerId="ADAL" clId="{08251EB9-A288-6249-BDEC-7D106D782644}" dt="2024-02-11T21:18:32.685" v="5698" actId="1076"/>
          <ac:spMkLst>
            <pc:docMk/>
            <pc:sldMk cId="2558975147" sldId="340"/>
            <ac:spMk id="42" creationId="{4F84FAF2-7D9E-131E-F4D5-FE0AA424120E}"/>
          </ac:spMkLst>
        </pc:spChg>
        <pc:spChg chg="add del mod">
          <ac:chgData name="Capistran, Athziry (Student)" userId="06c77e13-cea5-4641-83d6-af20a0a0e596" providerId="ADAL" clId="{08251EB9-A288-6249-BDEC-7D106D782644}" dt="2024-02-11T21:17:32.481" v="5688" actId="478"/>
          <ac:spMkLst>
            <pc:docMk/>
            <pc:sldMk cId="2558975147" sldId="340"/>
            <ac:spMk id="44" creationId="{A1C3007F-3525-4320-B99D-F651FB68886C}"/>
          </ac:spMkLst>
        </pc:spChg>
        <pc:spChg chg="del mod">
          <ac:chgData name="Capistran, Athziry (Student)" userId="06c77e13-cea5-4641-83d6-af20a0a0e596" providerId="ADAL" clId="{08251EB9-A288-6249-BDEC-7D106D782644}" dt="2024-02-11T21:17:51.145" v="5694" actId="478"/>
          <ac:spMkLst>
            <pc:docMk/>
            <pc:sldMk cId="2558975147" sldId="340"/>
            <ac:spMk id="45" creationId="{1472C079-6A73-6423-5617-61E76C1F9058}"/>
          </ac:spMkLst>
        </pc:spChg>
        <pc:spChg chg="add del mod">
          <ac:chgData name="Capistran, Athziry (Student)" userId="06c77e13-cea5-4641-83d6-af20a0a0e596" providerId="ADAL" clId="{08251EB9-A288-6249-BDEC-7D106D782644}" dt="2024-02-11T21:19:44.181" v="5731" actId="478"/>
          <ac:spMkLst>
            <pc:docMk/>
            <pc:sldMk cId="2558975147" sldId="340"/>
            <ac:spMk id="54" creationId="{0D30FD87-8211-9F00-A657-C0FC650EE2B4}"/>
          </ac:spMkLst>
        </pc:spChg>
        <pc:spChg chg="mod">
          <ac:chgData name="Capistran, Athziry (Student)" userId="06c77e13-cea5-4641-83d6-af20a0a0e596" providerId="ADAL" clId="{08251EB9-A288-6249-BDEC-7D106D782644}" dt="2024-02-11T21:18:50.183" v="5716" actId="20577"/>
          <ac:spMkLst>
            <pc:docMk/>
            <pc:sldMk cId="2558975147" sldId="340"/>
            <ac:spMk id="55" creationId="{5E49E374-CEA7-989A-76F0-67B211BD0367}"/>
          </ac:spMkLst>
        </pc:spChg>
        <pc:spChg chg="mod">
          <ac:chgData name="Capistran, Athziry (Student)" userId="06c77e13-cea5-4641-83d6-af20a0a0e596" providerId="ADAL" clId="{08251EB9-A288-6249-BDEC-7D106D782644}" dt="2024-02-11T21:21:01.951" v="5740" actId="1076"/>
          <ac:spMkLst>
            <pc:docMk/>
            <pc:sldMk cId="2558975147" sldId="340"/>
            <ac:spMk id="69" creationId="{B7BEBF59-AD2A-4C6E-F656-CB08AFB19E4A}"/>
          </ac:spMkLst>
        </pc:spChg>
        <pc:spChg chg="del mod">
          <ac:chgData name="Capistran, Athziry (Student)" userId="06c77e13-cea5-4641-83d6-af20a0a0e596" providerId="ADAL" clId="{08251EB9-A288-6249-BDEC-7D106D782644}" dt="2024-02-11T21:19:35.200" v="5729" actId="478"/>
          <ac:spMkLst>
            <pc:docMk/>
            <pc:sldMk cId="2558975147" sldId="340"/>
            <ac:spMk id="71" creationId="{2698E996-D5D0-478C-2905-8759AA6143CF}"/>
          </ac:spMkLst>
        </pc:spChg>
        <pc:spChg chg="add del mod">
          <ac:chgData name="Capistran, Athziry (Student)" userId="06c77e13-cea5-4641-83d6-af20a0a0e596" providerId="ADAL" clId="{08251EB9-A288-6249-BDEC-7D106D782644}" dt="2024-02-11T21:19:46.159" v="5732" actId="478"/>
          <ac:spMkLst>
            <pc:docMk/>
            <pc:sldMk cId="2558975147" sldId="340"/>
            <ac:spMk id="73" creationId="{9982AD3F-D708-1926-CC3F-D6A7430D5C9F}"/>
          </ac:spMkLst>
        </pc:spChg>
        <pc:spChg chg="del mod">
          <ac:chgData name="Capistran, Athziry (Student)" userId="06c77e13-cea5-4641-83d6-af20a0a0e596" providerId="ADAL" clId="{08251EB9-A288-6249-BDEC-7D106D782644}" dt="2024-02-11T21:19:27.288" v="5727" actId="478"/>
          <ac:spMkLst>
            <pc:docMk/>
            <pc:sldMk cId="2558975147" sldId="340"/>
            <ac:spMk id="79" creationId="{0CF69547-E082-5F2A-D66D-89661F0CE2F4}"/>
          </ac:spMkLst>
        </pc:spChg>
        <pc:spChg chg="del mod">
          <ac:chgData name="Capistran, Athziry (Student)" userId="06c77e13-cea5-4641-83d6-af20a0a0e596" providerId="ADAL" clId="{08251EB9-A288-6249-BDEC-7D106D782644}" dt="2024-02-11T21:19:23.649" v="5725" actId="478"/>
          <ac:spMkLst>
            <pc:docMk/>
            <pc:sldMk cId="2558975147" sldId="340"/>
            <ac:spMk id="81" creationId="{66DD6CF7-1806-DC15-ADDD-F726133C3050}"/>
          </ac:spMkLst>
        </pc:spChg>
        <pc:spChg chg="add del mod">
          <ac:chgData name="Capistran, Athziry (Student)" userId="06c77e13-cea5-4641-83d6-af20a0a0e596" providerId="ADAL" clId="{08251EB9-A288-6249-BDEC-7D106D782644}" dt="2024-02-11T21:19:46.159" v="5732" actId="478"/>
          <ac:spMkLst>
            <pc:docMk/>
            <pc:sldMk cId="2558975147" sldId="340"/>
            <ac:spMk id="83" creationId="{3E2941C0-E61B-773A-A031-209E36D9B32C}"/>
          </ac:spMkLst>
        </pc:spChg>
        <pc:spChg chg="del mod">
          <ac:chgData name="Capistran, Athziry (Student)" userId="06c77e13-cea5-4641-83d6-af20a0a0e596" providerId="ADAL" clId="{08251EB9-A288-6249-BDEC-7D106D782644}" dt="2024-02-11T21:19:13.969" v="5722" actId="478"/>
          <ac:spMkLst>
            <pc:docMk/>
            <pc:sldMk cId="2558975147" sldId="340"/>
            <ac:spMk id="85" creationId="{017E144D-4DBD-8B09-FF09-DB817234664D}"/>
          </ac:spMkLst>
        </pc:spChg>
        <pc:spChg chg="mod">
          <ac:chgData name="Capistran, Athziry (Student)" userId="06c77e13-cea5-4641-83d6-af20a0a0e596" providerId="ADAL" clId="{08251EB9-A288-6249-BDEC-7D106D782644}" dt="2024-02-11T21:26:02.294" v="5784" actId="164"/>
          <ac:spMkLst>
            <pc:docMk/>
            <pc:sldMk cId="2558975147" sldId="340"/>
            <ac:spMk id="86" creationId="{BF429512-BB72-75F5-6106-2F28F25CC059}"/>
          </ac:spMkLst>
        </pc:spChg>
        <pc:spChg chg="del mod">
          <ac:chgData name="Capistran, Athziry (Student)" userId="06c77e13-cea5-4641-83d6-af20a0a0e596" providerId="ADAL" clId="{08251EB9-A288-6249-BDEC-7D106D782644}" dt="2024-02-11T21:18:57.014" v="5719" actId="478"/>
          <ac:spMkLst>
            <pc:docMk/>
            <pc:sldMk cId="2558975147" sldId="340"/>
            <ac:spMk id="87" creationId="{104CFA01-5D05-5A76-7B13-87F06ECCD812}"/>
          </ac:spMkLst>
        </pc:spChg>
        <pc:spChg chg="add mod">
          <ac:chgData name="Capistran, Athziry (Student)" userId="06c77e13-cea5-4641-83d6-af20a0a0e596" providerId="ADAL" clId="{08251EB9-A288-6249-BDEC-7D106D782644}" dt="2024-02-11T21:24:35.903" v="5777" actId="164"/>
          <ac:spMkLst>
            <pc:docMk/>
            <pc:sldMk cId="2558975147" sldId="340"/>
            <ac:spMk id="88" creationId="{BC907516-D241-8A32-B22F-89156F02ED69}"/>
          </ac:spMkLst>
        </pc:spChg>
        <pc:spChg chg="add mod">
          <ac:chgData name="Capistran, Athziry (Student)" userId="06c77e13-cea5-4641-83d6-af20a0a0e596" providerId="ADAL" clId="{08251EB9-A288-6249-BDEC-7D106D782644}" dt="2024-02-11T21:24:44.243" v="5778" actId="164"/>
          <ac:spMkLst>
            <pc:docMk/>
            <pc:sldMk cId="2558975147" sldId="340"/>
            <ac:spMk id="89" creationId="{EBCA4781-F57F-341D-CB46-4BBE5881C878}"/>
          </ac:spMkLst>
        </pc:spChg>
        <pc:spChg chg="add mod">
          <ac:chgData name="Capistran, Athziry (Student)" userId="06c77e13-cea5-4641-83d6-af20a0a0e596" providerId="ADAL" clId="{08251EB9-A288-6249-BDEC-7D106D782644}" dt="2024-02-11T21:27:37.048" v="5798" actId="1076"/>
          <ac:spMkLst>
            <pc:docMk/>
            <pc:sldMk cId="2558975147" sldId="340"/>
            <ac:spMk id="90" creationId="{54DBE17E-5B89-23B0-425B-F79D2756A3E3}"/>
          </ac:spMkLst>
        </pc:spChg>
        <pc:grpChg chg="add mod">
          <ac:chgData name="Capistran, Athziry (Student)" userId="06c77e13-cea5-4641-83d6-af20a0a0e596" providerId="ADAL" clId="{08251EB9-A288-6249-BDEC-7D106D782644}" dt="2024-02-11T21:27:37.048" v="5798" actId="1076"/>
          <ac:grpSpMkLst>
            <pc:docMk/>
            <pc:sldMk cId="2558975147" sldId="340"/>
            <ac:grpSpMk id="16" creationId="{40A15A5E-3CB1-941F-031A-F1D761C2CCF0}"/>
          </ac:grpSpMkLst>
        </pc:grpChg>
        <pc:grpChg chg="mod">
          <ac:chgData name="Capistran, Athziry (Student)" userId="06c77e13-cea5-4641-83d6-af20a0a0e596" providerId="ADAL" clId="{08251EB9-A288-6249-BDEC-7D106D782644}" dt="2024-02-11T21:14:07.540" v="5657" actId="164"/>
          <ac:grpSpMkLst>
            <pc:docMk/>
            <pc:sldMk cId="2558975147" sldId="340"/>
            <ac:grpSpMk id="28" creationId="{98AC544A-DC2B-9559-964D-D63A7FF7E550}"/>
          </ac:grpSpMkLst>
        </pc:grpChg>
        <pc:grpChg chg="add mod">
          <ac:chgData name="Capistran, Athziry (Student)" userId="06c77e13-cea5-4641-83d6-af20a0a0e596" providerId="ADAL" clId="{08251EB9-A288-6249-BDEC-7D106D782644}" dt="2024-02-11T21:24:17.292" v="5772" actId="164"/>
          <ac:grpSpMkLst>
            <pc:docMk/>
            <pc:sldMk cId="2558975147" sldId="340"/>
            <ac:grpSpMk id="31" creationId="{9D8278D3-704D-16E5-6C01-B68A7C9DF8CE}"/>
          </ac:grpSpMkLst>
        </pc:grpChg>
        <pc:grpChg chg="del">
          <ac:chgData name="Capistran, Athziry (Student)" userId="06c77e13-cea5-4641-83d6-af20a0a0e596" providerId="ADAL" clId="{08251EB9-A288-6249-BDEC-7D106D782644}" dt="2024-02-11T21:17:48.120" v="5692" actId="478"/>
          <ac:grpSpMkLst>
            <pc:docMk/>
            <pc:sldMk cId="2558975147" sldId="340"/>
            <ac:grpSpMk id="46" creationId="{D5BFD822-ABB7-ED91-5A44-78F487DAD453}"/>
          </ac:grpSpMkLst>
        </pc:grpChg>
        <pc:grpChg chg="mod">
          <ac:chgData name="Capistran, Athziry (Student)" userId="06c77e13-cea5-4641-83d6-af20a0a0e596" providerId="ADAL" clId="{08251EB9-A288-6249-BDEC-7D106D782644}" dt="2024-02-11T21:24:44.243" v="5778" actId="164"/>
          <ac:grpSpMkLst>
            <pc:docMk/>
            <pc:sldMk cId="2558975147" sldId="340"/>
            <ac:grpSpMk id="47" creationId="{9801B64D-3149-78AF-9303-75730E28CB27}"/>
          </ac:grpSpMkLst>
        </pc:grpChg>
        <pc:grpChg chg="mod">
          <ac:chgData name="Capistran, Athziry (Student)" userId="06c77e13-cea5-4641-83d6-af20a0a0e596" providerId="ADAL" clId="{08251EB9-A288-6249-BDEC-7D106D782644}" dt="2024-02-11T21:24:35.903" v="5777" actId="164"/>
          <ac:grpSpMkLst>
            <pc:docMk/>
            <pc:sldMk cId="2558975147" sldId="340"/>
            <ac:grpSpMk id="49" creationId="{4D8B2D9B-438C-91C5-9DDF-1FCB92D72269}"/>
          </ac:grpSpMkLst>
        </pc:grpChg>
        <pc:grpChg chg="mod">
          <ac:chgData name="Capistran, Athziry (Student)" userId="06c77e13-cea5-4641-83d6-af20a0a0e596" providerId="ADAL" clId="{08251EB9-A288-6249-BDEC-7D106D782644}" dt="2024-02-11T21:24:44.243" v="5778" actId="164"/>
          <ac:grpSpMkLst>
            <pc:docMk/>
            <pc:sldMk cId="2558975147" sldId="340"/>
            <ac:grpSpMk id="50" creationId="{4517B1E0-48F0-098F-03C5-EF9B5940BE20}"/>
          </ac:grpSpMkLst>
        </pc:grpChg>
        <pc:grpChg chg="add mod">
          <ac:chgData name="Capistran, Athziry (Student)" userId="06c77e13-cea5-4641-83d6-af20a0a0e596" providerId="ADAL" clId="{08251EB9-A288-6249-BDEC-7D106D782644}" dt="2024-02-11T21:24:17.292" v="5772" actId="164"/>
          <ac:grpSpMkLst>
            <pc:docMk/>
            <pc:sldMk cId="2558975147" sldId="340"/>
            <ac:grpSpMk id="51" creationId="{AF0E8294-C736-7CBF-F3B7-7DCB75230B4F}"/>
          </ac:grpSpMkLst>
        </pc:grpChg>
        <pc:grpChg chg="add mod">
          <ac:chgData name="Capistran, Athziry (Student)" userId="06c77e13-cea5-4641-83d6-af20a0a0e596" providerId="ADAL" clId="{08251EB9-A288-6249-BDEC-7D106D782644}" dt="2024-02-11T21:26:02.294" v="5784" actId="164"/>
          <ac:grpSpMkLst>
            <pc:docMk/>
            <pc:sldMk cId="2558975147" sldId="340"/>
            <ac:grpSpMk id="52" creationId="{4BE7E882-4EBC-D000-D6B4-860937F284D6}"/>
          </ac:grpSpMkLst>
        </pc:grpChg>
        <pc:grpChg chg="add del mod">
          <ac:chgData name="Capistran, Athziry (Student)" userId="06c77e13-cea5-4641-83d6-af20a0a0e596" providerId="ADAL" clId="{08251EB9-A288-6249-BDEC-7D106D782644}" dt="2024-02-11T21:19:46.159" v="5732" actId="478"/>
          <ac:grpSpMkLst>
            <pc:docMk/>
            <pc:sldMk cId="2558975147" sldId="340"/>
            <ac:grpSpMk id="56" creationId="{AA258278-ABEC-C809-E668-F704182CFAED}"/>
          </ac:grpSpMkLst>
        </pc:grpChg>
        <pc:grpChg chg="del mod">
          <ac:chgData name="Capistran, Athziry (Student)" userId="06c77e13-cea5-4641-83d6-af20a0a0e596" providerId="ADAL" clId="{08251EB9-A288-6249-BDEC-7D106D782644}" dt="2024-02-11T21:18:53.458" v="5717" actId="478"/>
          <ac:grpSpMkLst>
            <pc:docMk/>
            <pc:sldMk cId="2558975147" sldId="340"/>
            <ac:grpSpMk id="57" creationId="{301F22BB-35E4-45DC-534B-3F39778F47CC}"/>
          </ac:grpSpMkLst>
        </pc:grpChg>
        <pc:grpChg chg="del mod">
          <ac:chgData name="Capistran, Athziry (Student)" userId="06c77e13-cea5-4641-83d6-af20a0a0e596" providerId="ADAL" clId="{08251EB9-A288-6249-BDEC-7D106D782644}" dt="2024-02-11T21:19:10.613" v="5721" actId="478"/>
          <ac:grpSpMkLst>
            <pc:docMk/>
            <pc:sldMk cId="2558975147" sldId="340"/>
            <ac:grpSpMk id="58" creationId="{D4FC2D18-941C-6C44-AA0F-7B7C192F24BD}"/>
          </ac:grpSpMkLst>
        </pc:grpChg>
        <pc:grpChg chg="add del mod">
          <ac:chgData name="Capistran, Athziry (Student)" userId="06c77e13-cea5-4641-83d6-af20a0a0e596" providerId="ADAL" clId="{08251EB9-A288-6249-BDEC-7D106D782644}" dt="2024-02-11T21:19:46.159" v="5732" actId="478"/>
          <ac:grpSpMkLst>
            <pc:docMk/>
            <pc:sldMk cId="2558975147" sldId="340"/>
            <ac:grpSpMk id="59" creationId="{6638383C-E6A3-ADD5-941E-CE8A8CDAFD14}"/>
          </ac:grpSpMkLst>
        </pc:grpChg>
        <pc:grpChg chg="del mod">
          <ac:chgData name="Capistran, Athziry (Student)" userId="06c77e13-cea5-4641-83d6-af20a0a0e596" providerId="ADAL" clId="{08251EB9-A288-6249-BDEC-7D106D782644}" dt="2024-02-11T21:19:16.809" v="5723" actId="478"/>
          <ac:grpSpMkLst>
            <pc:docMk/>
            <pc:sldMk cId="2558975147" sldId="340"/>
            <ac:grpSpMk id="60" creationId="{C38E3FC1-02B9-BE25-96E8-9A742493AC9F}"/>
          </ac:grpSpMkLst>
        </pc:grpChg>
        <pc:grpChg chg="del mod">
          <ac:chgData name="Capistran, Athziry (Student)" userId="06c77e13-cea5-4641-83d6-af20a0a0e596" providerId="ADAL" clId="{08251EB9-A288-6249-BDEC-7D106D782644}" dt="2024-02-11T21:19:25.267" v="5726" actId="478"/>
          <ac:grpSpMkLst>
            <pc:docMk/>
            <pc:sldMk cId="2558975147" sldId="340"/>
            <ac:grpSpMk id="61" creationId="{8DD4D444-CC76-9D0A-ED00-A3F065BBD391}"/>
          </ac:grpSpMkLst>
        </pc:grpChg>
        <pc:grpChg chg="add del mod">
          <ac:chgData name="Capistran, Athziry (Student)" userId="06c77e13-cea5-4641-83d6-af20a0a0e596" providerId="ADAL" clId="{08251EB9-A288-6249-BDEC-7D106D782644}" dt="2024-02-11T21:19:46.159" v="5732" actId="478"/>
          <ac:grpSpMkLst>
            <pc:docMk/>
            <pc:sldMk cId="2558975147" sldId="340"/>
            <ac:grpSpMk id="62" creationId="{E978717E-2C44-2347-DBAF-0E8A13444489}"/>
          </ac:grpSpMkLst>
        </pc:grpChg>
        <pc:grpChg chg="del mod">
          <ac:chgData name="Capistran, Athziry (Student)" userId="06c77e13-cea5-4641-83d6-af20a0a0e596" providerId="ADAL" clId="{08251EB9-A288-6249-BDEC-7D106D782644}" dt="2024-02-11T21:19:32.724" v="5728" actId="478"/>
          <ac:grpSpMkLst>
            <pc:docMk/>
            <pc:sldMk cId="2558975147" sldId="340"/>
            <ac:grpSpMk id="63" creationId="{7E42603F-2647-ED89-F9D1-D3B1DF3468C9}"/>
          </ac:grpSpMkLst>
        </pc:grpChg>
        <pc:grpChg chg="mod">
          <ac:chgData name="Capistran, Athziry (Student)" userId="06c77e13-cea5-4641-83d6-af20a0a0e596" providerId="ADAL" clId="{08251EB9-A288-6249-BDEC-7D106D782644}" dt="2024-02-11T21:19:44.181" v="5731" actId="478"/>
          <ac:grpSpMkLst>
            <pc:docMk/>
            <pc:sldMk cId="2558975147" sldId="340"/>
            <ac:grpSpMk id="64" creationId="{0176046E-6D89-8A2F-E018-1AEDD3BF4287}"/>
          </ac:grpSpMkLst>
        </pc:grpChg>
        <pc:grpChg chg="mod">
          <ac:chgData name="Capistran, Athziry (Student)" userId="06c77e13-cea5-4641-83d6-af20a0a0e596" providerId="ADAL" clId="{08251EB9-A288-6249-BDEC-7D106D782644}" dt="2024-02-11T21:24:44.243" v="5778" actId="164"/>
          <ac:grpSpMkLst>
            <pc:docMk/>
            <pc:sldMk cId="2558975147" sldId="340"/>
            <ac:grpSpMk id="76" creationId="{D5C277B1-A5E5-E154-D9BE-7E5015966398}"/>
          </ac:grpSpMkLst>
        </pc:grpChg>
        <pc:grpChg chg="add mod">
          <ac:chgData name="Capistran, Athziry (Student)" userId="06c77e13-cea5-4641-83d6-af20a0a0e596" providerId="ADAL" clId="{08251EB9-A288-6249-BDEC-7D106D782644}" dt="2024-02-11T21:27:37.048" v="5798" actId="1076"/>
          <ac:grpSpMkLst>
            <pc:docMk/>
            <pc:sldMk cId="2558975147" sldId="340"/>
            <ac:grpSpMk id="91" creationId="{6F40993F-AE3C-B1E8-C48D-9FCF274D374C}"/>
          </ac:grpSpMkLst>
        </pc:grpChg>
        <pc:grpChg chg="add mod">
          <ac:chgData name="Capistran, Athziry (Student)" userId="06c77e13-cea5-4641-83d6-af20a0a0e596" providerId="ADAL" clId="{08251EB9-A288-6249-BDEC-7D106D782644}" dt="2024-02-11T21:27:37.048" v="5798" actId="1076"/>
          <ac:grpSpMkLst>
            <pc:docMk/>
            <pc:sldMk cId="2558975147" sldId="340"/>
            <ac:grpSpMk id="92" creationId="{E2EF5FF3-6BF6-09F3-6F1A-BCD279B45968}"/>
          </ac:grpSpMkLst>
        </pc:grpChg>
        <pc:grpChg chg="add mod">
          <ac:chgData name="Capistran, Athziry (Student)" userId="06c77e13-cea5-4641-83d6-af20a0a0e596" providerId="ADAL" clId="{08251EB9-A288-6249-BDEC-7D106D782644}" dt="2024-02-11T21:27:37.048" v="5798" actId="1076"/>
          <ac:grpSpMkLst>
            <pc:docMk/>
            <pc:sldMk cId="2558975147" sldId="340"/>
            <ac:grpSpMk id="93" creationId="{DCAC9963-0709-073E-1903-48C3D0A63C09}"/>
          </ac:grpSpMkLst>
        </pc:grpChg>
        <pc:grpChg chg="mod">
          <ac:chgData name="Capistran, Athziry (Student)" userId="06c77e13-cea5-4641-83d6-af20a0a0e596" providerId="ADAL" clId="{08251EB9-A288-6249-BDEC-7D106D782644}" dt="2024-02-11T21:42:04.083" v="5939" actId="1076"/>
          <ac:grpSpMkLst>
            <pc:docMk/>
            <pc:sldMk cId="2558975147" sldId="340"/>
            <ac:grpSpMk id="100" creationId="{1F7A1509-C07F-200D-C825-C1FC04242C95}"/>
          </ac:grpSpMkLst>
        </pc:grpChg>
        <pc:picChg chg="add del mod">
          <ac:chgData name="Capistran, Athziry (Student)" userId="06c77e13-cea5-4641-83d6-af20a0a0e596" providerId="ADAL" clId="{08251EB9-A288-6249-BDEC-7D106D782644}" dt="2024-02-11T21:21:49.996" v="5753" actId="166"/>
          <ac:picMkLst>
            <pc:docMk/>
            <pc:sldMk cId="2558975147" sldId="340"/>
            <ac:picMk id="7" creationId="{D7318C15-77C8-A51C-EB18-FEDE1CF74D22}"/>
          </ac:picMkLst>
        </pc:picChg>
        <pc:picChg chg="mod">
          <ac:chgData name="Capistran, Athziry (Student)" userId="06c77e13-cea5-4641-83d6-af20a0a0e596" providerId="ADAL" clId="{08251EB9-A288-6249-BDEC-7D106D782644}" dt="2024-02-11T21:17:05.822" v="5683" actId="164"/>
          <ac:picMkLst>
            <pc:docMk/>
            <pc:sldMk cId="2558975147" sldId="340"/>
            <ac:picMk id="8" creationId="{55668EDE-69ED-8051-37BD-06D2FB551696}"/>
          </ac:picMkLst>
        </pc:picChg>
        <pc:picChg chg="mod">
          <ac:chgData name="Capistran, Athziry (Student)" userId="06c77e13-cea5-4641-83d6-af20a0a0e596" providerId="ADAL" clId="{08251EB9-A288-6249-BDEC-7D106D782644}" dt="2024-02-11T21:18:32.685" v="5698" actId="1076"/>
          <ac:picMkLst>
            <pc:docMk/>
            <pc:sldMk cId="2558975147" sldId="340"/>
            <ac:picMk id="14" creationId="{2E0F4657-93A5-90EE-BC4E-650E377EE64A}"/>
          </ac:picMkLst>
        </pc:picChg>
        <pc:picChg chg="mod">
          <ac:chgData name="Capistran, Athziry (Student)" userId="06c77e13-cea5-4641-83d6-af20a0a0e596" providerId="ADAL" clId="{08251EB9-A288-6249-BDEC-7D106D782644}" dt="2024-02-11T21:18:32.685" v="5698" actId="1076"/>
          <ac:picMkLst>
            <pc:docMk/>
            <pc:sldMk cId="2558975147" sldId="340"/>
            <ac:picMk id="15" creationId="{2ACEDD8D-C48C-5A62-3A9F-5C98FB08DAA6}"/>
          </ac:picMkLst>
        </pc:picChg>
        <pc:picChg chg="del">
          <ac:chgData name="Capistran, Athziry (Student)" userId="06c77e13-cea5-4641-83d6-af20a0a0e596" providerId="ADAL" clId="{08251EB9-A288-6249-BDEC-7D106D782644}" dt="2024-02-11T21:17:48.120" v="5692" actId="478"/>
          <ac:picMkLst>
            <pc:docMk/>
            <pc:sldMk cId="2558975147" sldId="340"/>
            <ac:picMk id="16" creationId="{B329AF62-D0D6-ACD4-7861-2883B6197BE9}"/>
          </ac:picMkLst>
        </pc:picChg>
        <pc:picChg chg="mod">
          <ac:chgData name="Capistran, Athziry (Student)" userId="06c77e13-cea5-4641-83d6-af20a0a0e596" providerId="ADAL" clId="{08251EB9-A288-6249-BDEC-7D106D782644}" dt="2024-02-11T21:23:32.652" v="5768" actId="1076"/>
          <ac:picMkLst>
            <pc:docMk/>
            <pc:sldMk cId="2558975147" sldId="340"/>
            <ac:picMk id="16" creationId="{E25B586F-5ADB-D29B-0509-B3AF81CB0EAC}"/>
          </ac:picMkLst>
        </pc:picChg>
        <pc:picChg chg="mod">
          <ac:chgData name="Capistran, Athziry (Student)" userId="06c77e13-cea5-4641-83d6-af20a0a0e596" providerId="ADAL" clId="{08251EB9-A288-6249-BDEC-7D106D782644}" dt="2024-02-11T22:12:47.814" v="6131" actId="1076"/>
          <ac:picMkLst>
            <pc:docMk/>
            <pc:sldMk cId="2558975147" sldId="340"/>
            <ac:picMk id="17" creationId="{C667424F-F6BD-26CF-C435-3C787EE1BBA8}"/>
          </ac:picMkLst>
        </pc:picChg>
        <pc:picChg chg="add del mod">
          <ac:chgData name="Capistran, Athziry (Student)" userId="06c77e13-cea5-4641-83d6-af20a0a0e596" providerId="ADAL" clId="{08251EB9-A288-6249-BDEC-7D106D782644}" dt="2024-02-11T21:14:19.161" v="5659" actId="478"/>
          <ac:picMkLst>
            <pc:docMk/>
            <pc:sldMk cId="2558975147" sldId="340"/>
            <ac:picMk id="34" creationId="{D2655663-4D01-A934-FF05-3568E0B12EFE}"/>
          </ac:picMkLst>
        </pc:picChg>
        <pc:picChg chg="add del mod">
          <ac:chgData name="Capistran, Athziry (Student)" userId="06c77e13-cea5-4641-83d6-af20a0a0e596" providerId="ADAL" clId="{08251EB9-A288-6249-BDEC-7D106D782644}" dt="2024-02-11T21:17:29.847" v="5686" actId="478"/>
          <ac:picMkLst>
            <pc:docMk/>
            <pc:sldMk cId="2558975147" sldId="340"/>
            <ac:picMk id="41" creationId="{B6059161-BF99-60B4-0431-A7104A45FE69}"/>
          </ac:picMkLst>
        </pc:picChg>
        <pc:picChg chg="mod">
          <ac:chgData name="Capistran, Athziry (Student)" userId="06c77e13-cea5-4641-83d6-af20a0a0e596" providerId="ADAL" clId="{08251EB9-A288-6249-BDEC-7D106D782644}" dt="2024-02-11T21:21:01.951" v="5740" actId="1076"/>
          <ac:picMkLst>
            <pc:docMk/>
            <pc:sldMk cId="2558975147" sldId="340"/>
            <ac:picMk id="65" creationId="{23B0149B-36DE-993F-DC42-90F875F46C81}"/>
          </ac:picMkLst>
        </pc:picChg>
        <pc:picChg chg="del mod">
          <ac:chgData name="Capistran, Athziry (Student)" userId="06c77e13-cea5-4641-83d6-af20a0a0e596" providerId="ADAL" clId="{08251EB9-A288-6249-BDEC-7D106D782644}" dt="2024-02-11T21:19:32.724" v="5728" actId="478"/>
          <ac:picMkLst>
            <pc:docMk/>
            <pc:sldMk cId="2558975147" sldId="340"/>
            <ac:picMk id="70" creationId="{AC7010F6-AABF-D219-F938-A3AAEBAFC439}"/>
          </ac:picMkLst>
        </pc:picChg>
        <pc:picChg chg="add del mod">
          <ac:chgData name="Capistran, Athziry (Student)" userId="06c77e13-cea5-4641-83d6-af20a0a0e596" providerId="ADAL" clId="{08251EB9-A288-6249-BDEC-7D106D782644}" dt="2024-02-11T21:19:46.159" v="5732" actId="478"/>
          <ac:picMkLst>
            <pc:docMk/>
            <pc:sldMk cId="2558975147" sldId="340"/>
            <ac:picMk id="72" creationId="{BCF46198-34D4-19C6-63B3-9DCB6BFDA955}"/>
          </ac:picMkLst>
        </pc:picChg>
        <pc:picChg chg="del mod">
          <ac:chgData name="Capistran, Athziry (Student)" userId="06c77e13-cea5-4641-83d6-af20a0a0e596" providerId="ADAL" clId="{08251EB9-A288-6249-BDEC-7D106D782644}" dt="2024-02-11T21:19:25.267" v="5726" actId="478"/>
          <ac:picMkLst>
            <pc:docMk/>
            <pc:sldMk cId="2558975147" sldId="340"/>
            <ac:picMk id="78" creationId="{8731D543-05BF-3D16-4666-7EED26594BCD}"/>
          </ac:picMkLst>
        </pc:picChg>
        <pc:picChg chg="del mod">
          <ac:chgData name="Capistran, Athziry (Student)" userId="06c77e13-cea5-4641-83d6-af20a0a0e596" providerId="ADAL" clId="{08251EB9-A288-6249-BDEC-7D106D782644}" dt="2024-02-11T21:19:16.809" v="5723" actId="478"/>
          <ac:picMkLst>
            <pc:docMk/>
            <pc:sldMk cId="2558975147" sldId="340"/>
            <ac:picMk id="80" creationId="{EE402741-BC10-F4E9-3724-5B9AAC65A835}"/>
          </ac:picMkLst>
        </pc:picChg>
        <pc:picChg chg="add del mod">
          <ac:chgData name="Capistran, Athziry (Student)" userId="06c77e13-cea5-4641-83d6-af20a0a0e596" providerId="ADAL" clId="{08251EB9-A288-6249-BDEC-7D106D782644}" dt="2024-02-11T21:19:46.159" v="5732" actId="478"/>
          <ac:picMkLst>
            <pc:docMk/>
            <pc:sldMk cId="2558975147" sldId="340"/>
            <ac:picMk id="82" creationId="{10E9DC19-E3D5-EEE4-6A86-7AABD641C51B}"/>
          </ac:picMkLst>
        </pc:picChg>
        <pc:picChg chg="del mod">
          <ac:chgData name="Capistran, Athziry (Student)" userId="06c77e13-cea5-4641-83d6-af20a0a0e596" providerId="ADAL" clId="{08251EB9-A288-6249-BDEC-7D106D782644}" dt="2024-02-11T21:19:10.613" v="5721" actId="478"/>
          <ac:picMkLst>
            <pc:docMk/>
            <pc:sldMk cId="2558975147" sldId="340"/>
            <ac:picMk id="84" creationId="{B4974C0F-3ECB-915D-121F-78BE6A1511DA}"/>
          </ac:picMkLst>
        </pc:picChg>
        <pc:picChg chg="del mod">
          <ac:chgData name="Capistran, Athziry (Student)" userId="06c77e13-cea5-4641-83d6-af20a0a0e596" providerId="ADAL" clId="{08251EB9-A288-6249-BDEC-7D106D782644}" dt="2024-02-11T21:18:53.458" v="5717" actId="478"/>
          <ac:picMkLst>
            <pc:docMk/>
            <pc:sldMk cId="2558975147" sldId="340"/>
            <ac:picMk id="86" creationId="{255DD885-26C7-9CE1-B118-283DC30B45D8}"/>
          </ac:picMkLst>
        </pc:picChg>
      </pc:sldChg>
      <pc:sldChg chg="addSp delSp modSp add mod">
        <pc:chgData name="Capistran, Athziry (Student)" userId="06c77e13-cea5-4641-83d6-af20a0a0e596" providerId="ADAL" clId="{08251EB9-A288-6249-BDEC-7D106D782644}" dt="2024-02-11T22:25:10.047" v="6236" actId="1076"/>
        <pc:sldMkLst>
          <pc:docMk/>
          <pc:sldMk cId="3253042618" sldId="341"/>
        </pc:sldMkLst>
        <pc:spChg chg="add del mod topLvl">
          <ac:chgData name="Capistran, Athziry (Student)" userId="06c77e13-cea5-4641-83d6-af20a0a0e596" providerId="ADAL" clId="{08251EB9-A288-6249-BDEC-7D106D782644}" dt="2024-02-11T22:23:01.861" v="6234" actId="1076"/>
          <ac:spMkLst>
            <pc:docMk/>
            <pc:sldMk cId="3253042618" sldId="341"/>
            <ac:spMk id="3" creationId="{F04CBDD8-1957-DC07-EEFC-CD4FB05AEA38}"/>
          </ac:spMkLst>
        </pc:spChg>
        <pc:spChg chg="mod topLvl">
          <ac:chgData name="Capistran, Athziry (Student)" userId="06c77e13-cea5-4641-83d6-af20a0a0e596" providerId="ADAL" clId="{08251EB9-A288-6249-BDEC-7D106D782644}" dt="2024-02-11T21:28:18.179" v="5801" actId="165"/>
          <ac:spMkLst>
            <pc:docMk/>
            <pc:sldMk cId="3253042618" sldId="341"/>
            <ac:spMk id="5" creationId="{2EF63FD8-12EA-0DE3-BBD8-8D3D63980A80}"/>
          </ac:spMkLst>
        </pc:spChg>
        <pc:spChg chg="mod topLvl">
          <ac:chgData name="Capistran, Athziry (Student)" userId="06c77e13-cea5-4641-83d6-af20a0a0e596" providerId="ADAL" clId="{08251EB9-A288-6249-BDEC-7D106D782644}" dt="2024-02-11T22:05:31.873" v="6120" actId="165"/>
          <ac:spMkLst>
            <pc:docMk/>
            <pc:sldMk cId="3253042618" sldId="341"/>
            <ac:spMk id="6" creationId="{B1F21A05-6D93-EB10-CA25-D441A1DB70D5}"/>
          </ac:spMkLst>
        </pc:spChg>
        <pc:spChg chg="mod topLvl">
          <ac:chgData name="Capistran, Athziry (Student)" userId="06c77e13-cea5-4641-83d6-af20a0a0e596" providerId="ADAL" clId="{08251EB9-A288-6249-BDEC-7D106D782644}" dt="2024-02-11T22:04:44.857" v="6118" actId="165"/>
          <ac:spMkLst>
            <pc:docMk/>
            <pc:sldMk cId="3253042618" sldId="341"/>
            <ac:spMk id="9" creationId="{8AEE78F8-2D66-BB8F-AEC1-AE69D700A8BA}"/>
          </ac:spMkLst>
        </pc:spChg>
        <pc:spChg chg="mod">
          <ac:chgData name="Capistran, Athziry (Student)" userId="06c77e13-cea5-4641-83d6-af20a0a0e596" providerId="ADAL" clId="{08251EB9-A288-6249-BDEC-7D106D782644}" dt="2024-02-11T21:28:23.314" v="5802" actId="165"/>
          <ac:spMkLst>
            <pc:docMk/>
            <pc:sldMk cId="3253042618" sldId="341"/>
            <ac:spMk id="19" creationId="{71A22DF3-587A-A11B-229D-8C19B7E5292C}"/>
          </ac:spMkLst>
        </pc:spChg>
        <pc:spChg chg="mod">
          <ac:chgData name="Capistran, Athziry (Student)" userId="06c77e13-cea5-4641-83d6-af20a0a0e596" providerId="ADAL" clId="{08251EB9-A288-6249-BDEC-7D106D782644}" dt="2024-02-11T21:28:05.761" v="5800" actId="165"/>
          <ac:spMkLst>
            <pc:docMk/>
            <pc:sldMk cId="3253042618" sldId="341"/>
            <ac:spMk id="25" creationId="{AB1ACB93-F6F1-E824-52C6-11562972A31A}"/>
          </ac:spMkLst>
        </pc:spChg>
        <pc:spChg chg="mod">
          <ac:chgData name="Capistran, Athziry (Student)" userId="06c77e13-cea5-4641-83d6-af20a0a0e596" providerId="ADAL" clId="{08251EB9-A288-6249-BDEC-7D106D782644}" dt="2024-02-11T21:28:23.314" v="5802" actId="165"/>
          <ac:spMkLst>
            <pc:docMk/>
            <pc:sldMk cId="3253042618" sldId="341"/>
            <ac:spMk id="26" creationId="{30FE36E8-395C-D294-9736-40935B79FEA2}"/>
          </ac:spMkLst>
        </pc:spChg>
        <pc:spChg chg="mod">
          <ac:chgData name="Capistran, Athziry (Student)" userId="06c77e13-cea5-4641-83d6-af20a0a0e596" providerId="ADAL" clId="{08251EB9-A288-6249-BDEC-7D106D782644}" dt="2024-02-11T21:28:23.314" v="5802" actId="165"/>
          <ac:spMkLst>
            <pc:docMk/>
            <pc:sldMk cId="3253042618" sldId="341"/>
            <ac:spMk id="29" creationId="{EA3B419C-E346-EF02-36AC-1CD97D09DED5}"/>
          </ac:spMkLst>
        </pc:spChg>
        <pc:spChg chg="mod">
          <ac:chgData name="Capistran, Athziry (Student)" userId="06c77e13-cea5-4641-83d6-af20a0a0e596" providerId="ADAL" clId="{08251EB9-A288-6249-BDEC-7D106D782644}" dt="2024-02-11T21:28:23.314" v="5802" actId="165"/>
          <ac:spMkLst>
            <pc:docMk/>
            <pc:sldMk cId="3253042618" sldId="341"/>
            <ac:spMk id="32" creationId="{A3F05074-EC65-5A38-21F6-C822BFBC09C2}"/>
          </ac:spMkLst>
        </pc:spChg>
        <pc:spChg chg="mod">
          <ac:chgData name="Capistran, Athziry (Student)" userId="06c77e13-cea5-4641-83d6-af20a0a0e596" providerId="ADAL" clId="{08251EB9-A288-6249-BDEC-7D106D782644}" dt="2024-02-11T21:28:23.314" v="5802" actId="165"/>
          <ac:spMkLst>
            <pc:docMk/>
            <pc:sldMk cId="3253042618" sldId="341"/>
            <ac:spMk id="35" creationId="{01E8505D-3121-C3B4-9C6F-CC368C13CD12}"/>
          </ac:spMkLst>
        </pc:spChg>
        <pc:spChg chg="mod">
          <ac:chgData name="Capistran, Athziry (Student)" userId="06c77e13-cea5-4641-83d6-af20a0a0e596" providerId="ADAL" clId="{08251EB9-A288-6249-BDEC-7D106D782644}" dt="2024-02-11T21:28:23.314" v="5802" actId="165"/>
          <ac:spMkLst>
            <pc:docMk/>
            <pc:sldMk cId="3253042618" sldId="341"/>
            <ac:spMk id="39" creationId="{47818D08-3C85-F575-3A04-380B8C0AAFBF}"/>
          </ac:spMkLst>
        </pc:spChg>
        <pc:spChg chg="mod">
          <ac:chgData name="Capistran, Athziry (Student)" userId="06c77e13-cea5-4641-83d6-af20a0a0e596" providerId="ADAL" clId="{08251EB9-A288-6249-BDEC-7D106D782644}" dt="2024-02-11T21:28:23.314" v="5802" actId="165"/>
          <ac:spMkLst>
            <pc:docMk/>
            <pc:sldMk cId="3253042618" sldId="341"/>
            <ac:spMk id="42" creationId="{3811CEC2-391F-D93D-4387-F3E80E191A6B}"/>
          </ac:spMkLst>
        </pc:spChg>
        <pc:spChg chg="mod topLvl">
          <ac:chgData name="Capistran, Athziry (Student)" userId="06c77e13-cea5-4641-83d6-af20a0a0e596" providerId="ADAL" clId="{08251EB9-A288-6249-BDEC-7D106D782644}" dt="2024-02-11T22:05:37.709" v="6121" actId="165"/>
          <ac:spMkLst>
            <pc:docMk/>
            <pc:sldMk cId="3253042618" sldId="341"/>
            <ac:spMk id="48" creationId="{E304437C-7E2C-67F4-917C-947965CB85FD}"/>
          </ac:spMkLst>
        </pc:spChg>
        <pc:spChg chg="mod">
          <ac:chgData name="Capistran, Athziry (Student)" userId="06c77e13-cea5-4641-83d6-af20a0a0e596" providerId="ADAL" clId="{08251EB9-A288-6249-BDEC-7D106D782644}" dt="2024-02-11T22:22:56.559" v="6233" actId="1076"/>
          <ac:spMkLst>
            <pc:docMk/>
            <pc:sldMk cId="3253042618" sldId="341"/>
            <ac:spMk id="53" creationId="{B8635F53-6611-9913-12C2-7B55E6010999}"/>
          </ac:spMkLst>
        </pc:spChg>
        <pc:spChg chg="add del mod topLvl">
          <ac:chgData name="Capistran, Athziry (Student)" userId="06c77e13-cea5-4641-83d6-af20a0a0e596" providerId="ADAL" clId="{08251EB9-A288-6249-BDEC-7D106D782644}" dt="2024-02-11T22:17:36.183" v="6169" actId="478"/>
          <ac:spMkLst>
            <pc:docMk/>
            <pc:sldMk cId="3253042618" sldId="341"/>
            <ac:spMk id="54" creationId="{3A415724-ED93-5890-D729-91AA83C23484}"/>
          </ac:spMkLst>
        </pc:spChg>
        <pc:spChg chg="mod topLvl">
          <ac:chgData name="Capistran, Athziry (Student)" userId="06c77e13-cea5-4641-83d6-af20a0a0e596" providerId="ADAL" clId="{08251EB9-A288-6249-BDEC-7D106D782644}" dt="2024-02-11T21:30:31.809" v="5825" actId="165"/>
          <ac:spMkLst>
            <pc:docMk/>
            <pc:sldMk cId="3253042618" sldId="341"/>
            <ac:spMk id="55" creationId="{7B982A86-722B-0C62-F3DC-A6D01184AF9D}"/>
          </ac:spMkLst>
        </pc:spChg>
        <pc:spChg chg="mod topLvl">
          <ac:chgData name="Capistran, Athziry (Student)" userId="06c77e13-cea5-4641-83d6-af20a0a0e596" providerId="ADAL" clId="{08251EB9-A288-6249-BDEC-7D106D782644}" dt="2024-02-11T22:05:42.608" v="6122" actId="165"/>
          <ac:spMkLst>
            <pc:docMk/>
            <pc:sldMk cId="3253042618" sldId="341"/>
            <ac:spMk id="66" creationId="{A3AF6D2C-E259-5817-5630-14C620B4DC39}"/>
          </ac:spMkLst>
        </pc:spChg>
        <pc:spChg chg="mod topLvl">
          <ac:chgData name="Capistran, Athziry (Student)" userId="06c77e13-cea5-4641-83d6-af20a0a0e596" providerId="ADAL" clId="{08251EB9-A288-6249-BDEC-7D106D782644}" dt="2024-02-11T22:05:42.608" v="6122" actId="165"/>
          <ac:spMkLst>
            <pc:docMk/>
            <pc:sldMk cId="3253042618" sldId="341"/>
            <ac:spMk id="68" creationId="{A4801A50-EB9E-85D6-5AF7-6AD8CC7F5F6E}"/>
          </ac:spMkLst>
        </pc:spChg>
        <pc:spChg chg="mod">
          <ac:chgData name="Capistran, Athziry (Student)" userId="06c77e13-cea5-4641-83d6-af20a0a0e596" providerId="ADAL" clId="{08251EB9-A288-6249-BDEC-7D106D782644}" dt="2024-02-11T22:13:27.351" v="6138" actId="165"/>
          <ac:spMkLst>
            <pc:docMk/>
            <pc:sldMk cId="3253042618" sldId="341"/>
            <ac:spMk id="69" creationId="{240C6E60-ED43-2E84-26CE-658D3063D8BD}"/>
          </ac:spMkLst>
        </pc:spChg>
        <pc:spChg chg="mod topLvl">
          <ac:chgData name="Capistran, Athziry (Student)" userId="06c77e13-cea5-4641-83d6-af20a0a0e596" providerId="ADAL" clId="{08251EB9-A288-6249-BDEC-7D106D782644}" dt="2024-02-11T22:05:37.709" v="6121" actId="165"/>
          <ac:spMkLst>
            <pc:docMk/>
            <pc:sldMk cId="3253042618" sldId="341"/>
            <ac:spMk id="72" creationId="{D5595656-5097-7BC5-B7B4-04BD5A03E862}"/>
          </ac:spMkLst>
        </pc:spChg>
        <pc:spChg chg="add mod">
          <ac:chgData name="Capistran, Athziry (Student)" userId="06c77e13-cea5-4641-83d6-af20a0a0e596" providerId="ADAL" clId="{08251EB9-A288-6249-BDEC-7D106D782644}" dt="2024-02-11T22:05:42.608" v="6122" actId="165"/>
          <ac:spMkLst>
            <pc:docMk/>
            <pc:sldMk cId="3253042618" sldId="341"/>
            <ac:spMk id="73" creationId="{C6649B79-C021-7426-F6A3-7243B2062024}"/>
          </ac:spMkLst>
        </pc:spChg>
        <pc:spChg chg="mod topLvl">
          <ac:chgData name="Capistran, Athziry (Student)" userId="06c77e13-cea5-4641-83d6-af20a0a0e596" providerId="ADAL" clId="{08251EB9-A288-6249-BDEC-7D106D782644}" dt="2024-02-11T22:05:42.608" v="6122" actId="165"/>
          <ac:spMkLst>
            <pc:docMk/>
            <pc:sldMk cId="3253042618" sldId="341"/>
            <ac:spMk id="75" creationId="{881D3E09-4744-2E66-6D44-ACCD03CA61F0}"/>
          </ac:spMkLst>
        </pc:spChg>
        <pc:spChg chg="mod topLvl">
          <ac:chgData name="Capistran, Athziry (Student)" userId="06c77e13-cea5-4641-83d6-af20a0a0e596" providerId="ADAL" clId="{08251EB9-A288-6249-BDEC-7D106D782644}" dt="2024-02-11T22:05:42.608" v="6122" actId="165"/>
          <ac:spMkLst>
            <pc:docMk/>
            <pc:sldMk cId="3253042618" sldId="341"/>
            <ac:spMk id="77" creationId="{3F6A8CB4-0AA7-D213-7952-07E31D9A0639}"/>
          </ac:spMkLst>
        </pc:spChg>
        <pc:spChg chg="add mod">
          <ac:chgData name="Capistran, Athziry (Student)" userId="06c77e13-cea5-4641-83d6-af20a0a0e596" providerId="ADAL" clId="{08251EB9-A288-6249-BDEC-7D106D782644}" dt="2024-02-11T22:05:37.709" v="6121" actId="165"/>
          <ac:spMkLst>
            <pc:docMk/>
            <pc:sldMk cId="3253042618" sldId="341"/>
            <ac:spMk id="81" creationId="{617C7B48-2C0E-BE8F-2C72-2905FF4D7262}"/>
          </ac:spMkLst>
        </pc:spChg>
        <pc:spChg chg="mod topLvl">
          <ac:chgData name="Capistran, Athziry (Student)" userId="06c77e13-cea5-4641-83d6-af20a0a0e596" providerId="ADAL" clId="{08251EB9-A288-6249-BDEC-7D106D782644}" dt="2024-02-11T22:13:57.451" v="6142" actId="164"/>
          <ac:spMkLst>
            <pc:docMk/>
            <pc:sldMk cId="3253042618" sldId="341"/>
            <ac:spMk id="86" creationId="{E7AD41AE-7509-F6B0-0322-40BF9251E6FE}"/>
          </ac:spMkLst>
        </pc:spChg>
        <pc:spChg chg="add del mod topLvl">
          <ac:chgData name="Capistran, Athziry (Student)" userId="06c77e13-cea5-4641-83d6-af20a0a0e596" providerId="ADAL" clId="{08251EB9-A288-6249-BDEC-7D106D782644}" dt="2024-02-11T22:17:37.506" v="6170" actId="478"/>
          <ac:spMkLst>
            <pc:docMk/>
            <pc:sldMk cId="3253042618" sldId="341"/>
            <ac:spMk id="88" creationId="{81BC7871-B0D9-5583-2C58-0745ED751867}"/>
          </ac:spMkLst>
        </pc:spChg>
        <pc:spChg chg="del mod topLvl">
          <ac:chgData name="Capistran, Athziry (Student)" userId="06c77e13-cea5-4641-83d6-af20a0a0e596" providerId="ADAL" clId="{08251EB9-A288-6249-BDEC-7D106D782644}" dt="2024-02-11T22:17:38.786" v="6171" actId="478"/>
          <ac:spMkLst>
            <pc:docMk/>
            <pc:sldMk cId="3253042618" sldId="341"/>
            <ac:spMk id="89" creationId="{1E489E7F-77EA-234A-4FD1-4A6572B57A87}"/>
          </ac:spMkLst>
        </pc:spChg>
        <pc:spChg chg="mod">
          <ac:chgData name="Capistran, Athziry (Student)" userId="06c77e13-cea5-4641-83d6-af20a0a0e596" providerId="ADAL" clId="{08251EB9-A288-6249-BDEC-7D106D782644}" dt="2024-02-11T22:17:34.679" v="6168" actId="1076"/>
          <ac:spMkLst>
            <pc:docMk/>
            <pc:sldMk cId="3253042618" sldId="341"/>
            <ac:spMk id="90" creationId="{3989B561-3725-6762-E522-98B5E3366CD0}"/>
          </ac:spMkLst>
        </pc:spChg>
        <pc:spChg chg="mod">
          <ac:chgData name="Capistran, Athziry (Student)" userId="06c77e13-cea5-4641-83d6-af20a0a0e596" providerId="ADAL" clId="{08251EB9-A288-6249-BDEC-7D106D782644}" dt="2024-02-11T22:15:47.297" v="6162"/>
          <ac:spMkLst>
            <pc:docMk/>
            <pc:sldMk cId="3253042618" sldId="341"/>
            <ac:spMk id="113" creationId="{60D95BF9-CC73-2722-B4CF-B728C019D80A}"/>
          </ac:spMkLst>
        </pc:spChg>
        <pc:spChg chg="mod">
          <ac:chgData name="Capistran, Athziry (Student)" userId="06c77e13-cea5-4641-83d6-af20a0a0e596" providerId="ADAL" clId="{08251EB9-A288-6249-BDEC-7D106D782644}" dt="2024-02-11T22:15:47.297" v="6162"/>
          <ac:spMkLst>
            <pc:docMk/>
            <pc:sldMk cId="3253042618" sldId="341"/>
            <ac:spMk id="115" creationId="{EB562CDB-3C0B-59CE-348A-539340987535}"/>
          </ac:spMkLst>
        </pc:spChg>
        <pc:spChg chg="mod">
          <ac:chgData name="Capistran, Athziry (Student)" userId="06c77e13-cea5-4641-83d6-af20a0a0e596" providerId="ADAL" clId="{08251EB9-A288-6249-BDEC-7D106D782644}" dt="2024-02-11T22:15:47.297" v="6162"/>
          <ac:spMkLst>
            <pc:docMk/>
            <pc:sldMk cId="3253042618" sldId="341"/>
            <ac:spMk id="117" creationId="{0F7C7C0A-7931-14CE-39D9-B95D9E64E800}"/>
          </ac:spMkLst>
        </pc:spChg>
        <pc:spChg chg="mod">
          <ac:chgData name="Capistran, Athziry (Student)" userId="06c77e13-cea5-4641-83d6-af20a0a0e596" providerId="ADAL" clId="{08251EB9-A288-6249-BDEC-7D106D782644}" dt="2024-02-11T22:15:47.297" v="6162"/>
          <ac:spMkLst>
            <pc:docMk/>
            <pc:sldMk cId="3253042618" sldId="341"/>
            <ac:spMk id="119" creationId="{F981D846-0026-388C-E5B4-D29CC592BBDB}"/>
          </ac:spMkLst>
        </pc:spChg>
        <pc:spChg chg="mod">
          <ac:chgData name="Capistran, Athziry (Student)" userId="06c77e13-cea5-4641-83d6-af20a0a0e596" providerId="ADAL" clId="{08251EB9-A288-6249-BDEC-7D106D782644}" dt="2024-02-11T22:15:47.297" v="6162"/>
          <ac:spMkLst>
            <pc:docMk/>
            <pc:sldMk cId="3253042618" sldId="341"/>
            <ac:spMk id="121" creationId="{6C1EDC2E-51E1-8F52-8863-61B2D4A25BB0}"/>
          </ac:spMkLst>
        </pc:spChg>
        <pc:spChg chg="mod">
          <ac:chgData name="Capistran, Athziry (Student)" userId="06c77e13-cea5-4641-83d6-af20a0a0e596" providerId="ADAL" clId="{08251EB9-A288-6249-BDEC-7D106D782644}" dt="2024-02-11T22:15:47.297" v="6162"/>
          <ac:spMkLst>
            <pc:docMk/>
            <pc:sldMk cId="3253042618" sldId="341"/>
            <ac:spMk id="123" creationId="{37897BC3-DDB8-B37F-03B2-FAE4C1509D49}"/>
          </ac:spMkLst>
        </pc:spChg>
        <pc:spChg chg="mod">
          <ac:chgData name="Capistran, Athziry (Student)" userId="06c77e13-cea5-4641-83d6-af20a0a0e596" providerId="ADAL" clId="{08251EB9-A288-6249-BDEC-7D106D782644}" dt="2024-02-11T22:15:47.297" v="6162"/>
          <ac:spMkLst>
            <pc:docMk/>
            <pc:sldMk cId="3253042618" sldId="341"/>
            <ac:spMk id="125" creationId="{E182410C-B611-FD93-D30D-49A8A3E5EAAF}"/>
          </ac:spMkLst>
        </pc:spChg>
        <pc:spChg chg="mod">
          <ac:chgData name="Capistran, Athziry (Student)" userId="06c77e13-cea5-4641-83d6-af20a0a0e596" providerId="ADAL" clId="{08251EB9-A288-6249-BDEC-7D106D782644}" dt="2024-02-11T22:15:47.297" v="6162"/>
          <ac:spMkLst>
            <pc:docMk/>
            <pc:sldMk cId="3253042618" sldId="341"/>
            <ac:spMk id="127" creationId="{3C73870C-9B43-826C-9705-19AF2B6D3CFD}"/>
          </ac:spMkLst>
        </pc:spChg>
        <pc:grpChg chg="del mod">
          <ac:chgData name="Capistran, Athziry (Student)" userId="06c77e13-cea5-4641-83d6-af20a0a0e596" providerId="ADAL" clId="{08251EB9-A288-6249-BDEC-7D106D782644}" dt="2024-02-11T21:30:26.616" v="5824" actId="165"/>
          <ac:grpSpMkLst>
            <pc:docMk/>
            <pc:sldMk cId="3253042618" sldId="341"/>
            <ac:grpSpMk id="16" creationId="{3A9B6FB6-8E99-66FD-EF36-96B60E1ED6CC}"/>
          </ac:grpSpMkLst>
        </pc:grpChg>
        <pc:grpChg chg="add del mod">
          <ac:chgData name="Capistran, Athziry (Student)" userId="06c77e13-cea5-4641-83d6-af20a0a0e596" providerId="ADAL" clId="{08251EB9-A288-6249-BDEC-7D106D782644}" dt="2024-02-11T22:15:46.541" v="6161" actId="478"/>
          <ac:grpSpMkLst>
            <pc:docMk/>
            <pc:sldMk cId="3253042618" sldId="341"/>
            <ac:grpSpMk id="17" creationId="{03101A0B-8995-6B6E-D615-3C9E8AA6B6F4}"/>
          </ac:grpSpMkLst>
        </pc:grpChg>
        <pc:grpChg chg="mod topLvl">
          <ac:chgData name="Capistran, Athziry (Student)" userId="06c77e13-cea5-4641-83d6-af20a0a0e596" providerId="ADAL" clId="{08251EB9-A288-6249-BDEC-7D106D782644}" dt="2024-02-11T21:28:47.645" v="5803" actId="164"/>
          <ac:grpSpMkLst>
            <pc:docMk/>
            <pc:sldMk cId="3253042618" sldId="341"/>
            <ac:grpSpMk id="21" creationId="{7338F4EF-9596-B6CE-1603-E8FD9220E7F5}"/>
          </ac:grpSpMkLst>
        </pc:grpChg>
        <pc:grpChg chg="mod topLvl">
          <ac:chgData name="Capistran, Athziry (Student)" userId="06c77e13-cea5-4641-83d6-af20a0a0e596" providerId="ADAL" clId="{08251EB9-A288-6249-BDEC-7D106D782644}" dt="2024-02-11T21:28:47.645" v="5803" actId="164"/>
          <ac:grpSpMkLst>
            <pc:docMk/>
            <pc:sldMk cId="3253042618" sldId="341"/>
            <ac:grpSpMk id="27" creationId="{615C4FE4-4444-C14E-3419-099C0E736AF1}"/>
          </ac:grpSpMkLst>
        </pc:grpChg>
        <pc:grpChg chg="del mod topLvl">
          <ac:chgData name="Capistran, Athziry (Student)" userId="06c77e13-cea5-4641-83d6-af20a0a0e596" providerId="ADAL" clId="{08251EB9-A288-6249-BDEC-7D106D782644}" dt="2024-02-11T21:28:23.314" v="5802" actId="165"/>
          <ac:grpSpMkLst>
            <pc:docMk/>
            <pc:sldMk cId="3253042618" sldId="341"/>
            <ac:grpSpMk id="28" creationId="{D1753739-A191-CA70-C12D-F66EBCAB8E41}"/>
          </ac:grpSpMkLst>
        </pc:grpChg>
        <pc:grpChg chg="mod topLvl">
          <ac:chgData name="Capistran, Athziry (Student)" userId="06c77e13-cea5-4641-83d6-af20a0a0e596" providerId="ADAL" clId="{08251EB9-A288-6249-BDEC-7D106D782644}" dt="2024-02-11T21:28:47.645" v="5803" actId="164"/>
          <ac:grpSpMkLst>
            <pc:docMk/>
            <pc:sldMk cId="3253042618" sldId="341"/>
            <ac:grpSpMk id="30" creationId="{8202CC6C-6B42-A7C2-12EC-FA9646819B2F}"/>
          </ac:grpSpMkLst>
        </pc:grpChg>
        <pc:grpChg chg="del mod topLvl">
          <ac:chgData name="Capistran, Athziry (Student)" userId="06c77e13-cea5-4641-83d6-af20a0a0e596" providerId="ADAL" clId="{08251EB9-A288-6249-BDEC-7D106D782644}" dt="2024-02-11T21:28:18.179" v="5801" actId="165"/>
          <ac:grpSpMkLst>
            <pc:docMk/>
            <pc:sldMk cId="3253042618" sldId="341"/>
            <ac:grpSpMk id="31" creationId="{705D3DC9-594B-92E9-68A6-E10E1D50A79D}"/>
          </ac:grpSpMkLst>
        </pc:grpChg>
        <pc:grpChg chg="mod topLvl">
          <ac:chgData name="Capistran, Athziry (Student)" userId="06c77e13-cea5-4641-83d6-af20a0a0e596" providerId="ADAL" clId="{08251EB9-A288-6249-BDEC-7D106D782644}" dt="2024-02-11T21:28:47.645" v="5803" actId="164"/>
          <ac:grpSpMkLst>
            <pc:docMk/>
            <pc:sldMk cId="3253042618" sldId="341"/>
            <ac:grpSpMk id="33" creationId="{3555FB4F-F9EE-EFA9-A24C-5DA2A190CDDA}"/>
          </ac:grpSpMkLst>
        </pc:grpChg>
        <pc:grpChg chg="mod topLvl">
          <ac:chgData name="Capistran, Athziry (Student)" userId="06c77e13-cea5-4641-83d6-af20a0a0e596" providerId="ADAL" clId="{08251EB9-A288-6249-BDEC-7D106D782644}" dt="2024-02-11T21:28:47.645" v="5803" actId="164"/>
          <ac:grpSpMkLst>
            <pc:docMk/>
            <pc:sldMk cId="3253042618" sldId="341"/>
            <ac:grpSpMk id="36" creationId="{9CE88205-6999-05C6-C09B-2EB6DCD613A1}"/>
          </ac:grpSpMkLst>
        </pc:grpChg>
        <pc:grpChg chg="mod topLvl">
          <ac:chgData name="Capistran, Athziry (Student)" userId="06c77e13-cea5-4641-83d6-af20a0a0e596" providerId="ADAL" clId="{08251EB9-A288-6249-BDEC-7D106D782644}" dt="2024-02-11T21:28:47.645" v="5803" actId="164"/>
          <ac:grpSpMkLst>
            <pc:docMk/>
            <pc:sldMk cId="3253042618" sldId="341"/>
            <ac:grpSpMk id="40" creationId="{4B39FA1E-A37F-8221-B8B9-DABB30EB9973}"/>
          </ac:grpSpMkLst>
        </pc:grpChg>
        <pc:grpChg chg="mod topLvl">
          <ac:chgData name="Capistran, Athziry (Student)" userId="06c77e13-cea5-4641-83d6-af20a0a0e596" providerId="ADAL" clId="{08251EB9-A288-6249-BDEC-7D106D782644}" dt="2024-02-11T21:28:47.645" v="5803" actId="164"/>
          <ac:grpSpMkLst>
            <pc:docMk/>
            <pc:sldMk cId="3253042618" sldId="341"/>
            <ac:grpSpMk id="43" creationId="{BF423B93-D344-FFD2-364B-E0A24CE3E10D}"/>
          </ac:grpSpMkLst>
        </pc:grpChg>
        <pc:grpChg chg="add del mod">
          <ac:chgData name="Capistran, Athziry (Student)" userId="06c77e13-cea5-4641-83d6-af20a0a0e596" providerId="ADAL" clId="{08251EB9-A288-6249-BDEC-7D106D782644}" dt="2024-02-11T21:33:16.588" v="5850" actId="165"/>
          <ac:grpSpMkLst>
            <pc:docMk/>
            <pc:sldMk cId="3253042618" sldId="341"/>
            <ac:grpSpMk id="44" creationId="{6AD8F0BF-AB2E-D631-4E8F-6B629F88D703}"/>
          </ac:grpSpMkLst>
        </pc:grpChg>
        <pc:grpChg chg="add mod topLvl">
          <ac:chgData name="Capistran, Athziry (Student)" userId="06c77e13-cea5-4641-83d6-af20a0a0e596" providerId="ADAL" clId="{08251EB9-A288-6249-BDEC-7D106D782644}" dt="2024-02-11T22:06:42.891" v="6127" actId="164"/>
          <ac:grpSpMkLst>
            <pc:docMk/>
            <pc:sldMk cId="3253042618" sldId="341"/>
            <ac:grpSpMk id="45" creationId="{AAACAC4D-6B11-82B7-97FB-6AA01A9B28C1}"/>
          </ac:grpSpMkLst>
        </pc:grpChg>
        <pc:grpChg chg="add mod topLvl">
          <ac:chgData name="Capistran, Athziry (Student)" userId="06c77e13-cea5-4641-83d6-af20a0a0e596" providerId="ADAL" clId="{08251EB9-A288-6249-BDEC-7D106D782644}" dt="2024-02-11T22:06:42.891" v="6127" actId="164"/>
          <ac:grpSpMkLst>
            <pc:docMk/>
            <pc:sldMk cId="3253042618" sldId="341"/>
            <ac:grpSpMk id="46" creationId="{8571DFC5-7398-1277-8399-FEB9358B245C}"/>
          </ac:grpSpMkLst>
        </pc:grpChg>
        <pc:grpChg chg="del mod topLvl">
          <ac:chgData name="Capistran, Athziry (Student)" userId="06c77e13-cea5-4641-83d6-af20a0a0e596" providerId="ADAL" clId="{08251EB9-A288-6249-BDEC-7D106D782644}" dt="2024-02-11T21:32:29.565" v="5845" actId="165"/>
          <ac:grpSpMkLst>
            <pc:docMk/>
            <pc:sldMk cId="3253042618" sldId="341"/>
            <ac:grpSpMk id="47" creationId="{4A0F724C-FF87-A139-21EB-54AE8EBA3139}"/>
          </ac:grpSpMkLst>
        </pc:grpChg>
        <pc:grpChg chg="del">
          <ac:chgData name="Capistran, Athziry (Student)" userId="06c77e13-cea5-4641-83d6-af20a0a0e596" providerId="ADAL" clId="{08251EB9-A288-6249-BDEC-7D106D782644}" dt="2024-02-11T21:31:19.123" v="5838" actId="478"/>
          <ac:grpSpMkLst>
            <pc:docMk/>
            <pc:sldMk cId="3253042618" sldId="341"/>
            <ac:grpSpMk id="49" creationId="{675E000C-32ED-E2F6-7DBE-1491ED632400}"/>
          </ac:grpSpMkLst>
        </pc:grpChg>
        <pc:grpChg chg="del mod topLvl">
          <ac:chgData name="Capistran, Athziry (Student)" userId="06c77e13-cea5-4641-83d6-af20a0a0e596" providerId="ADAL" clId="{08251EB9-A288-6249-BDEC-7D106D782644}" dt="2024-02-11T21:32:29.565" v="5845" actId="165"/>
          <ac:grpSpMkLst>
            <pc:docMk/>
            <pc:sldMk cId="3253042618" sldId="341"/>
            <ac:grpSpMk id="50" creationId="{444AB75E-816B-946B-5DE0-A2AB0A9FB38E}"/>
          </ac:grpSpMkLst>
        </pc:grpChg>
        <pc:grpChg chg="mod topLvl">
          <ac:chgData name="Capistran, Athziry (Student)" userId="06c77e13-cea5-4641-83d6-af20a0a0e596" providerId="ADAL" clId="{08251EB9-A288-6249-BDEC-7D106D782644}" dt="2024-02-11T21:28:47.645" v="5803" actId="164"/>
          <ac:grpSpMkLst>
            <pc:docMk/>
            <pc:sldMk cId="3253042618" sldId="341"/>
            <ac:grpSpMk id="51" creationId="{0B195B28-3A4A-3919-E0A7-BA859CB95A51}"/>
          </ac:grpSpMkLst>
        </pc:grpChg>
        <pc:grpChg chg="del mod topLvl">
          <ac:chgData name="Capistran, Athziry (Student)" userId="06c77e13-cea5-4641-83d6-af20a0a0e596" providerId="ADAL" clId="{08251EB9-A288-6249-BDEC-7D106D782644}" dt="2024-02-11T21:30:31.809" v="5825" actId="165"/>
          <ac:grpSpMkLst>
            <pc:docMk/>
            <pc:sldMk cId="3253042618" sldId="341"/>
            <ac:grpSpMk id="52" creationId="{0AD79800-67F1-E3DB-FF60-013DEB3419A9}"/>
          </ac:grpSpMkLst>
        </pc:grpChg>
        <pc:grpChg chg="add mod topLvl">
          <ac:chgData name="Capistran, Athziry (Student)" userId="06c77e13-cea5-4641-83d6-af20a0a0e596" providerId="ADAL" clId="{08251EB9-A288-6249-BDEC-7D106D782644}" dt="2024-02-11T22:06:42.891" v="6127" actId="164"/>
          <ac:grpSpMkLst>
            <pc:docMk/>
            <pc:sldMk cId="3253042618" sldId="341"/>
            <ac:grpSpMk id="56" creationId="{5552AEDD-7EA0-297F-EE89-91A97B54F68B}"/>
          </ac:grpSpMkLst>
        </pc:grpChg>
        <pc:grpChg chg="add mod topLvl">
          <ac:chgData name="Capistran, Athziry (Student)" userId="06c77e13-cea5-4641-83d6-af20a0a0e596" providerId="ADAL" clId="{08251EB9-A288-6249-BDEC-7D106D782644}" dt="2024-02-11T22:06:42.891" v="6127" actId="164"/>
          <ac:grpSpMkLst>
            <pc:docMk/>
            <pc:sldMk cId="3253042618" sldId="341"/>
            <ac:grpSpMk id="57" creationId="{C4B2A781-9CD0-E7B1-1D43-EBDFCF3759BE}"/>
          </ac:grpSpMkLst>
        </pc:grpChg>
        <pc:grpChg chg="add del mod topLvl">
          <ac:chgData name="Capistran, Athziry (Student)" userId="06c77e13-cea5-4641-83d6-af20a0a0e596" providerId="ADAL" clId="{08251EB9-A288-6249-BDEC-7D106D782644}" dt="2024-02-11T21:42:32.169" v="5943" actId="165"/>
          <ac:grpSpMkLst>
            <pc:docMk/>
            <pc:sldMk cId="3253042618" sldId="341"/>
            <ac:grpSpMk id="58" creationId="{147214E4-CE12-4838-1E57-BC59C17AAAAF}"/>
          </ac:grpSpMkLst>
        </pc:grpChg>
        <pc:grpChg chg="add del mod">
          <ac:chgData name="Capistran, Athziry (Student)" userId="06c77e13-cea5-4641-83d6-af20a0a0e596" providerId="ADAL" clId="{08251EB9-A288-6249-BDEC-7D106D782644}" dt="2024-02-11T21:42:26.152" v="5942" actId="165"/>
          <ac:grpSpMkLst>
            <pc:docMk/>
            <pc:sldMk cId="3253042618" sldId="341"/>
            <ac:grpSpMk id="59" creationId="{C59760E7-78B3-2397-9429-014E3FC95B36}"/>
          </ac:grpSpMkLst>
        </pc:grpChg>
        <pc:grpChg chg="mod topLvl">
          <ac:chgData name="Capistran, Athziry (Student)" userId="06c77e13-cea5-4641-83d6-af20a0a0e596" providerId="ADAL" clId="{08251EB9-A288-6249-BDEC-7D106D782644}" dt="2024-02-11T22:13:57.451" v="6142" actId="164"/>
          <ac:grpSpMkLst>
            <pc:docMk/>
            <pc:sldMk cId="3253042618" sldId="341"/>
            <ac:grpSpMk id="64" creationId="{F7A72BE8-371A-97CD-3318-A3026F9F4EFD}"/>
          </ac:grpSpMkLst>
        </pc:grpChg>
        <pc:grpChg chg="del mod topLvl">
          <ac:chgData name="Capistran, Athziry (Student)" userId="06c77e13-cea5-4641-83d6-af20a0a0e596" providerId="ADAL" clId="{08251EB9-A288-6249-BDEC-7D106D782644}" dt="2024-02-11T21:33:36.601" v="5855" actId="165"/>
          <ac:grpSpMkLst>
            <pc:docMk/>
            <pc:sldMk cId="3253042618" sldId="341"/>
            <ac:grpSpMk id="67" creationId="{22706E47-04CA-A535-8BA6-3A592F756241}"/>
          </ac:grpSpMkLst>
        </pc:grpChg>
        <pc:grpChg chg="add del mod">
          <ac:chgData name="Capistran, Athziry (Student)" userId="06c77e13-cea5-4641-83d6-af20a0a0e596" providerId="ADAL" clId="{08251EB9-A288-6249-BDEC-7D106D782644}" dt="2024-02-11T21:47:33.723" v="5996" actId="165"/>
          <ac:grpSpMkLst>
            <pc:docMk/>
            <pc:sldMk cId="3253042618" sldId="341"/>
            <ac:grpSpMk id="70" creationId="{17DC1C14-276E-7F2C-A3D3-8405033F1C3C}"/>
          </ac:grpSpMkLst>
        </pc:grpChg>
        <pc:grpChg chg="del mod topLvl">
          <ac:chgData name="Capistran, Athziry (Student)" userId="06c77e13-cea5-4641-83d6-af20a0a0e596" providerId="ADAL" clId="{08251EB9-A288-6249-BDEC-7D106D782644}" dt="2024-02-11T21:33:40.749" v="5856" actId="165"/>
          <ac:grpSpMkLst>
            <pc:docMk/>
            <pc:sldMk cId="3253042618" sldId="341"/>
            <ac:grpSpMk id="74" creationId="{744B33D0-39AD-64AA-0478-58CFF7B2220F}"/>
          </ac:grpSpMkLst>
        </pc:grpChg>
        <pc:grpChg chg="del mod topLvl">
          <ac:chgData name="Capistran, Athziry (Student)" userId="06c77e13-cea5-4641-83d6-af20a0a0e596" providerId="ADAL" clId="{08251EB9-A288-6249-BDEC-7D106D782644}" dt="2024-02-11T21:32:29.565" v="5845" actId="165"/>
          <ac:grpSpMkLst>
            <pc:docMk/>
            <pc:sldMk cId="3253042618" sldId="341"/>
            <ac:grpSpMk id="76" creationId="{15D4A459-6A15-C7F5-CA6C-169F35BEA4F9}"/>
          </ac:grpSpMkLst>
        </pc:grpChg>
        <pc:grpChg chg="add mod topLvl">
          <ac:chgData name="Capistran, Athziry (Student)" userId="06c77e13-cea5-4641-83d6-af20a0a0e596" providerId="ADAL" clId="{08251EB9-A288-6249-BDEC-7D106D782644}" dt="2024-02-11T22:06:42.891" v="6127" actId="164"/>
          <ac:grpSpMkLst>
            <pc:docMk/>
            <pc:sldMk cId="3253042618" sldId="341"/>
            <ac:grpSpMk id="78" creationId="{AB88964D-C083-B8BC-D572-5BB176C79EBE}"/>
          </ac:grpSpMkLst>
        </pc:grpChg>
        <pc:grpChg chg="add del mod topLvl">
          <ac:chgData name="Capistran, Athziry (Student)" userId="06c77e13-cea5-4641-83d6-af20a0a0e596" providerId="ADAL" clId="{08251EB9-A288-6249-BDEC-7D106D782644}" dt="2024-02-11T22:05:42.608" v="6122" actId="165"/>
          <ac:grpSpMkLst>
            <pc:docMk/>
            <pc:sldMk cId="3253042618" sldId="341"/>
            <ac:grpSpMk id="79" creationId="{92A3D47B-6938-F815-7AFD-BB8A278B1BB7}"/>
          </ac:grpSpMkLst>
        </pc:grpChg>
        <pc:grpChg chg="add del mod">
          <ac:chgData name="Capistran, Athziry (Student)" userId="06c77e13-cea5-4641-83d6-af20a0a0e596" providerId="ADAL" clId="{08251EB9-A288-6249-BDEC-7D106D782644}" dt="2024-02-11T22:04:44.857" v="6118" actId="165"/>
          <ac:grpSpMkLst>
            <pc:docMk/>
            <pc:sldMk cId="3253042618" sldId="341"/>
            <ac:grpSpMk id="80" creationId="{B6B5DB3A-C090-D359-CBFE-283D055500C0}"/>
          </ac:grpSpMkLst>
        </pc:grpChg>
        <pc:grpChg chg="add mod topLvl">
          <ac:chgData name="Capistran, Athziry (Student)" userId="06c77e13-cea5-4641-83d6-af20a0a0e596" providerId="ADAL" clId="{08251EB9-A288-6249-BDEC-7D106D782644}" dt="2024-02-11T22:06:33.959" v="6126" actId="164"/>
          <ac:grpSpMkLst>
            <pc:docMk/>
            <pc:sldMk cId="3253042618" sldId="341"/>
            <ac:grpSpMk id="83" creationId="{CD2C469F-0F58-CA87-EC12-6FD630DCF226}"/>
          </ac:grpSpMkLst>
        </pc:grpChg>
        <pc:grpChg chg="add mod">
          <ac:chgData name="Capistran, Athziry (Student)" userId="06c77e13-cea5-4641-83d6-af20a0a0e596" providerId="ADAL" clId="{08251EB9-A288-6249-BDEC-7D106D782644}" dt="2024-02-11T21:48:26.802" v="6005" actId="164"/>
          <ac:grpSpMkLst>
            <pc:docMk/>
            <pc:sldMk cId="3253042618" sldId="341"/>
            <ac:grpSpMk id="84" creationId="{5ABBAEE4-5986-3A67-102D-8CA6ADCF03DB}"/>
          </ac:grpSpMkLst>
        </pc:grpChg>
        <pc:grpChg chg="add mod topLvl">
          <ac:chgData name="Capistran, Athziry (Student)" userId="06c77e13-cea5-4641-83d6-af20a0a0e596" providerId="ADAL" clId="{08251EB9-A288-6249-BDEC-7D106D782644}" dt="2024-02-11T22:06:33.959" v="6126" actId="164"/>
          <ac:grpSpMkLst>
            <pc:docMk/>
            <pc:sldMk cId="3253042618" sldId="341"/>
            <ac:grpSpMk id="85" creationId="{1D1F5195-C392-1CDB-1C2E-1F3052138E6A}"/>
          </ac:grpSpMkLst>
        </pc:grpChg>
        <pc:grpChg chg="del">
          <ac:chgData name="Capistran, Athziry (Student)" userId="06c77e13-cea5-4641-83d6-af20a0a0e596" providerId="ADAL" clId="{08251EB9-A288-6249-BDEC-7D106D782644}" dt="2024-02-11T21:28:05.761" v="5800" actId="165"/>
          <ac:grpSpMkLst>
            <pc:docMk/>
            <pc:sldMk cId="3253042618" sldId="341"/>
            <ac:grpSpMk id="91" creationId="{A2B7D67E-1629-E2BC-6CBE-10C091BA661A}"/>
          </ac:grpSpMkLst>
        </pc:grpChg>
        <pc:grpChg chg="del">
          <ac:chgData name="Capistran, Athziry (Student)" userId="06c77e13-cea5-4641-83d6-af20a0a0e596" providerId="ADAL" clId="{08251EB9-A288-6249-BDEC-7D106D782644}" dt="2024-02-11T21:31:34.919" v="5840" actId="165"/>
          <ac:grpSpMkLst>
            <pc:docMk/>
            <pc:sldMk cId="3253042618" sldId="341"/>
            <ac:grpSpMk id="92" creationId="{C20B1DF0-D6C7-45D1-F9C9-D52382ECD1D5}"/>
          </ac:grpSpMkLst>
        </pc:grpChg>
        <pc:grpChg chg="del">
          <ac:chgData name="Capistran, Athziry (Student)" userId="06c77e13-cea5-4641-83d6-af20a0a0e596" providerId="ADAL" clId="{08251EB9-A288-6249-BDEC-7D106D782644}" dt="2024-02-11T21:32:25.967" v="5844" actId="165"/>
          <ac:grpSpMkLst>
            <pc:docMk/>
            <pc:sldMk cId="3253042618" sldId="341"/>
            <ac:grpSpMk id="93" creationId="{B2C623CF-A813-671D-9060-3932176EA449}"/>
          </ac:grpSpMkLst>
        </pc:grpChg>
        <pc:grpChg chg="add mod topLvl">
          <ac:chgData name="Capistran, Athziry (Student)" userId="06c77e13-cea5-4641-83d6-af20a0a0e596" providerId="ADAL" clId="{08251EB9-A288-6249-BDEC-7D106D782644}" dt="2024-02-11T22:06:33.959" v="6126" actId="164"/>
          <ac:grpSpMkLst>
            <pc:docMk/>
            <pc:sldMk cId="3253042618" sldId="341"/>
            <ac:grpSpMk id="94" creationId="{F5EA325E-DA51-B344-D328-471F8369217D}"/>
          </ac:grpSpMkLst>
        </pc:grpChg>
        <pc:grpChg chg="add del mod topLvl">
          <ac:chgData name="Capistran, Athziry (Student)" userId="06c77e13-cea5-4641-83d6-af20a0a0e596" providerId="ADAL" clId="{08251EB9-A288-6249-BDEC-7D106D782644}" dt="2024-02-11T22:05:37.709" v="6121" actId="165"/>
          <ac:grpSpMkLst>
            <pc:docMk/>
            <pc:sldMk cId="3253042618" sldId="341"/>
            <ac:grpSpMk id="95" creationId="{964BC4C3-0A20-801D-E160-816FECD644CE}"/>
          </ac:grpSpMkLst>
        </pc:grpChg>
        <pc:grpChg chg="add del mod">
          <ac:chgData name="Capistran, Athziry (Student)" userId="06c77e13-cea5-4641-83d6-af20a0a0e596" providerId="ADAL" clId="{08251EB9-A288-6249-BDEC-7D106D782644}" dt="2024-02-11T22:05:31.873" v="6120" actId="165"/>
          <ac:grpSpMkLst>
            <pc:docMk/>
            <pc:sldMk cId="3253042618" sldId="341"/>
            <ac:grpSpMk id="96" creationId="{E420A5E1-899E-66DC-B718-66837AFA9F5F}"/>
          </ac:grpSpMkLst>
        </pc:grpChg>
        <pc:grpChg chg="add del mod">
          <ac:chgData name="Capistran, Athziry (Student)" userId="06c77e13-cea5-4641-83d6-af20a0a0e596" providerId="ADAL" clId="{08251EB9-A288-6249-BDEC-7D106D782644}" dt="2024-02-11T22:13:27.351" v="6138" actId="165"/>
          <ac:grpSpMkLst>
            <pc:docMk/>
            <pc:sldMk cId="3253042618" sldId="341"/>
            <ac:grpSpMk id="97" creationId="{96FCAED7-3A04-8064-EBDA-43726B358302}"/>
          </ac:grpSpMkLst>
        </pc:grpChg>
        <pc:grpChg chg="add mod">
          <ac:chgData name="Capistran, Athziry (Student)" userId="06c77e13-cea5-4641-83d6-af20a0a0e596" providerId="ADAL" clId="{08251EB9-A288-6249-BDEC-7D106D782644}" dt="2024-02-11T22:06:33.959" v="6126" actId="164"/>
          <ac:grpSpMkLst>
            <pc:docMk/>
            <pc:sldMk cId="3253042618" sldId="341"/>
            <ac:grpSpMk id="98" creationId="{4C10FD83-A676-259A-DE94-6775D976DBE8}"/>
          </ac:grpSpMkLst>
        </pc:grpChg>
        <pc:grpChg chg="add mod">
          <ac:chgData name="Capistran, Athziry (Student)" userId="06c77e13-cea5-4641-83d6-af20a0a0e596" providerId="ADAL" clId="{08251EB9-A288-6249-BDEC-7D106D782644}" dt="2024-02-11T22:06:42.891" v="6127" actId="164"/>
          <ac:grpSpMkLst>
            <pc:docMk/>
            <pc:sldMk cId="3253042618" sldId="341"/>
            <ac:grpSpMk id="99" creationId="{5A51ED9F-5184-510E-E962-486C907F189F}"/>
          </ac:grpSpMkLst>
        </pc:grpChg>
        <pc:grpChg chg="add mod">
          <ac:chgData name="Capistran, Athziry (Student)" userId="06c77e13-cea5-4641-83d6-af20a0a0e596" providerId="ADAL" clId="{08251EB9-A288-6249-BDEC-7D106D782644}" dt="2024-02-11T22:13:45.659" v="6141" actId="164"/>
          <ac:grpSpMkLst>
            <pc:docMk/>
            <pc:sldMk cId="3253042618" sldId="341"/>
            <ac:grpSpMk id="101" creationId="{162A338D-F8D1-B120-ECBC-BEE8B780B904}"/>
          </ac:grpSpMkLst>
        </pc:grpChg>
        <pc:grpChg chg="add mod">
          <ac:chgData name="Capistran, Athziry (Student)" userId="06c77e13-cea5-4641-83d6-af20a0a0e596" providerId="ADAL" clId="{08251EB9-A288-6249-BDEC-7D106D782644}" dt="2024-02-11T22:25:10.047" v="6236" actId="1076"/>
          <ac:grpSpMkLst>
            <pc:docMk/>
            <pc:sldMk cId="3253042618" sldId="341"/>
            <ac:grpSpMk id="102" creationId="{3699AEDD-17EC-C293-3C4F-2D62FEAF46A4}"/>
          </ac:grpSpMkLst>
        </pc:grpChg>
        <pc:grpChg chg="add mod">
          <ac:chgData name="Capistran, Athziry (Student)" userId="06c77e13-cea5-4641-83d6-af20a0a0e596" providerId="ADAL" clId="{08251EB9-A288-6249-BDEC-7D106D782644}" dt="2024-02-11T22:15:47.297" v="6162"/>
          <ac:grpSpMkLst>
            <pc:docMk/>
            <pc:sldMk cId="3253042618" sldId="341"/>
            <ac:grpSpMk id="103" creationId="{92B9E68E-7E7A-C2A7-572C-F0907BAAE4A4}"/>
          </ac:grpSpMkLst>
        </pc:grpChg>
        <pc:grpChg chg="mod">
          <ac:chgData name="Capistran, Athziry (Student)" userId="06c77e13-cea5-4641-83d6-af20a0a0e596" providerId="ADAL" clId="{08251EB9-A288-6249-BDEC-7D106D782644}" dt="2024-02-11T22:15:47.297" v="6162"/>
          <ac:grpSpMkLst>
            <pc:docMk/>
            <pc:sldMk cId="3253042618" sldId="341"/>
            <ac:grpSpMk id="104" creationId="{5995B9FB-63A8-46FA-B572-A2B232B4C17F}"/>
          </ac:grpSpMkLst>
        </pc:grpChg>
        <pc:grpChg chg="mod">
          <ac:chgData name="Capistran, Athziry (Student)" userId="06c77e13-cea5-4641-83d6-af20a0a0e596" providerId="ADAL" clId="{08251EB9-A288-6249-BDEC-7D106D782644}" dt="2024-02-11T22:15:47.297" v="6162"/>
          <ac:grpSpMkLst>
            <pc:docMk/>
            <pc:sldMk cId="3253042618" sldId="341"/>
            <ac:grpSpMk id="105" creationId="{53FA7A2D-8173-1C2B-2D58-FF83FB9AE2BB}"/>
          </ac:grpSpMkLst>
        </pc:grpChg>
        <pc:grpChg chg="mod">
          <ac:chgData name="Capistran, Athziry (Student)" userId="06c77e13-cea5-4641-83d6-af20a0a0e596" providerId="ADAL" clId="{08251EB9-A288-6249-BDEC-7D106D782644}" dt="2024-02-11T22:15:47.297" v="6162"/>
          <ac:grpSpMkLst>
            <pc:docMk/>
            <pc:sldMk cId="3253042618" sldId="341"/>
            <ac:grpSpMk id="106" creationId="{AB560289-A11E-1717-9E10-4A6E95739955}"/>
          </ac:grpSpMkLst>
        </pc:grpChg>
        <pc:grpChg chg="mod">
          <ac:chgData name="Capistran, Athziry (Student)" userId="06c77e13-cea5-4641-83d6-af20a0a0e596" providerId="ADAL" clId="{08251EB9-A288-6249-BDEC-7D106D782644}" dt="2024-02-11T22:15:47.297" v="6162"/>
          <ac:grpSpMkLst>
            <pc:docMk/>
            <pc:sldMk cId="3253042618" sldId="341"/>
            <ac:grpSpMk id="107" creationId="{8F417BDE-DE31-95A3-7EC9-B1921B5541BC}"/>
          </ac:grpSpMkLst>
        </pc:grpChg>
        <pc:grpChg chg="mod">
          <ac:chgData name="Capistran, Athziry (Student)" userId="06c77e13-cea5-4641-83d6-af20a0a0e596" providerId="ADAL" clId="{08251EB9-A288-6249-BDEC-7D106D782644}" dt="2024-02-11T22:15:47.297" v="6162"/>
          <ac:grpSpMkLst>
            <pc:docMk/>
            <pc:sldMk cId="3253042618" sldId="341"/>
            <ac:grpSpMk id="108" creationId="{A06B1AC6-9A5A-12CD-2CF4-8D3438B1AF26}"/>
          </ac:grpSpMkLst>
        </pc:grpChg>
        <pc:grpChg chg="mod">
          <ac:chgData name="Capistran, Athziry (Student)" userId="06c77e13-cea5-4641-83d6-af20a0a0e596" providerId="ADAL" clId="{08251EB9-A288-6249-BDEC-7D106D782644}" dt="2024-02-11T22:15:47.297" v="6162"/>
          <ac:grpSpMkLst>
            <pc:docMk/>
            <pc:sldMk cId="3253042618" sldId="341"/>
            <ac:grpSpMk id="109" creationId="{9B0EC77B-2A9C-9B03-F452-6574176DFBD3}"/>
          </ac:grpSpMkLst>
        </pc:grpChg>
        <pc:grpChg chg="mod">
          <ac:chgData name="Capistran, Athziry (Student)" userId="06c77e13-cea5-4641-83d6-af20a0a0e596" providerId="ADAL" clId="{08251EB9-A288-6249-BDEC-7D106D782644}" dt="2024-02-11T22:15:47.297" v="6162"/>
          <ac:grpSpMkLst>
            <pc:docMk/>
            <pc:sldMk cId="3253042618" sldId="341"/>
            <ac:grpSpMk id="110" creationId="{0A94CFAF-4DAF-9EAF-70DB-5EFE21CC3927}"/>
          </ac:grpSpMkLst>
        </pc:grpChg>
        <pc:grpChg chg="mod">
          <ac:chgData name="Capistran, Athziry (Student)" userId="06c77e13-cea5-4641-83d6-af20a0a0e596" providerId="ADAL" clId="{08251EB9-A288-6249-BDEC-7D106D782644}" dt="2024-02-11T22:15:47.297" v="6162"/>
          <ac:grpSpMkLst>
            <pc:docMk/>
            <pc:sldMk cId="3253042618" sldId="341"/>
            <ac:grpSpMk id="111" creationId="{A6CC95F9-401C-7C0F-AEC9-BD33E6A922B0}"/>
          </ac:grpSpMkLst>
        </pc:grpChg>
        <pc:picChg chg="mod">
          <ac:chgData name="Capistran, Athziry (Student)" userId="06c77e13-cea5-4641-83d6-af20a0a0e596" providerId="ADAL" clId="{08251EB9-A288-6249-BDEC-7D106D782644}" dt="2024-02-11T21:28:23.314" v="5802" actId="165"/>
          <ac:picMkLst>
            <pc:docMk/>
            <pc:sldMk cId="3253042618" sldId="341"/>
            <ac:picMk id="4" creationId="{EA28AC60-420F-DB46-089F-85AE62223D62}"/>
          </ac:picMkLst>
        </pc:picChg>
        <pc:picChg chg="mod">
          <ac:chgData name="Capistran, Athziry (Student)" userId="06c77e13-cea5-4641-83d6-af20a0a0e596" providerId="ADAL" clId="{08251EB9-A288-6249-BDEC-7D106D782644}" dt="2024-02-11T21:28:05.761" v="5800" actId="165"/>
          <ac:picMkLst>
            <pc:docMk/>
            <pc:sldMk cId="3253042618" sldId="341"/>
            <ac:picMk id="8" creationId="{6C515F1D-1EAA-60EB-77E5-B5C2EC32310E}"/>
          </ac:picMkLst>
        </pc:picChg>
        <pc:picChg chg="mod">
          <ac:chgData name="Capistran, Athziry (Student)" userId="06c77e13-cea5-4641-83d6-af20a0a0e596" providerId="ADAL" clId="{08251EB9-A288-6249-BDEC-7D106D782644}" dt="2024-02-11T21:28:23.314" v="5802" actId="165"/>
          <ac:picMkLst>
            <pc:docMk/>
            <pc:sldMk cId="3253042618" sldId="341"/>
            <ac:picMk id="10" creationId="{C98B17EB-75E8-5E04-A456-73AC716E6374}"/>
          </ac:picMkLst>
        </pc:picChg>
        <pc:picChg chg="mod">
          <ac:chgData name="Capistran, Athziry (Student)" userId="06c77e13-cea5-4641-83d6-af20a0a0e596" providerId="ADAL" clId="{08251EB9-A288-6249-BDEC-7D106D782644}" dt="2024-02-11T21:28:23.314" v="5802" actId="165"/>
          <ac:picMkLst>
            <pc:docMk/>
            <pc:sldMk cId="3253042618" sldId="341"/>
            <ac:picMk id="11" creationId="{193C7AD2-B73D-229D-EBF1-858D51552676}"/>
          </ac:picMkLst>
        </pc:picChg>
        <pc:picChg chg="mod">
          <ac:chgData name="Capistran, Athziry (Student)" userId="06c77e13-cea5-4641-83d6-af20a0a0e596" providerId="ADAL" clId="{08251EB9-A288-6249-BDEC-7D106D782644}" dt="2024-02-11T21:28:23.314" v="5802" actId="165"/>
          <ac:picMkLst>
            <pc:docMk/>
            <pc:sldMk cId="3253042618" sldId="341"/>
            <ac:picMk id="12" creationId="{656529EE-3A85-39B2-61F0-25AFF2E082AB}"/>
          </ac:picMkLst>
        </pc:picChg>
        <pc:picChg chg="mod">
          <ac:chgData name="Capistran, Athziry (Student)" userId="06c77e13-cea5-4641-83d6-af20a0a0e596" providerId="ADAL" clId="{08251EB9-A288-6249-BDEC-7D106D782644}" dt="2024-02-11T21:28:23.314" v="5802" actId="165"/>
          <ac:picMkLst>
            <pc:docMk/>
            <pc:sldMk cId="3253042618" sldId="341"/>
            <ac:picMk id="13" creationId="{61C890C1-29CF-16BB-551C-6DBCEF342774}"/>
          </ac:picMkLst>
        </pc:picChg>
        <pc:picChg chg="mod">
          <ac:chgData name="Capistran, Athziry (Student)" userId="06c77e13-cea5-4641-83d6-af20a0a0e596" providerId="ADAL" clId="{08251EB9-A288-6249-BDEC-7D106D782644}" dt="2024-02-11T21:28:23.314" v="5802" actId="165"/>
          <ac:picMkLst>
            <pc:docMk/>
            <pc:sldMk cId="3253042618" sldId="341"/>
            <ac:picMk id="14" creationId="{31C636CD-BA9B-3D84-D17C-94C609E0E628}"/>
          </ac:picMkLst>
        </pc:picChg>
        <pc:picChg chg="mod">
          <ac:chgData name="Capistran, Athziry (Student)" userId="06c77e13-cea5-4641-83d6-af20a0a0e596" providerId="ADAL" clId="{08251EB9-A288-6249-BDEC-7D106D782644}" dt="2024-02-11T21:28:23.314" v="5802" actId="165"/>
          <ac:picMkLst>
            <pc:docMk/>
            <pc:sldMk cId="3253042618" sldId="341"/>
            <ac:picMk id="15" creationId="{965FECCD-CAF2-DB39-2DB0-9C245D282D7D}"/>
          </ac:picMkLst>
        </pc:picChg>
        <pc:picChg chg="del">
          <ac:chgData name="Capistran, Athziry (Student)" userId="06c77e13-cea5-4641-83d6-af20a0a0e596" providerId="ADAL" clId="{08251EB9-A288-6249-BDEC-7D106D782644}" dt="2024-02-11T21:31:19.123" v="5838" actId="478"/>
          <ac:picMkLst>
            <pc:docMk/>
            <pc:sldMk cId="3253042618" sldId="341"/>
            <ac:picMk id="18" creationId="{2810CC8E-3F56-A023-7F36-C1FCA172B0DF}"/>
          </ac:picMkLst>
        </pc:picChg>
        <pc:picChg chg="mod topLvl">
          <ac:chgData name="Capistran, Athziry (Student)" userId="06c77e13-cea5-4641-83d6-af20a0a0e596" providerId="ADAL" clId="{08251EB9-A288-6249-BDEC-7D106D782644}" dt="2024-02-11T22:05:42.608" v="6122" actId="165"/>
          <ac:picMkLst>
            <pc:docMk/>
            <pc:sldMk cId="3253042618" sldId="341"/>
            <ac:picMk id="20" creationId="{F038FF72-6B87-4690-C5A1-790F1EFA8D05}"/>
          </ac:picMkLst>
        </pc:picChg>
        <pc:picChg chg="mod topLvl">
          <ac:chgData name="Capistran, Athziry (Student)" userId="06c77e13-cea5-4641-83d6-af20a0a0e596" providerId="ADAL" clId="{08251EB9-A288-6249-BDEC-7D106D782644}" dt="2024-02-11T22:05:42.608" v="6122" actId="165"/>
          <ac:picMkLst>
            <pc:docMk/>
            <pc:sldMk cId="3253042618" sldId="341"/>
            <ac:picMk id="22" creationId="{4B444A74-4E89-863C-77A8-C1F7E068C7BC}"/>
          </ac:picMkLst>
        </pc:picChg>
        <pc:picChg chg="mod topLvl">
          <ac:chgData name="Capistran, Athziry (Student)" userId="06c77e13-cea5-4641-83d6-af20a0a0e596" providerId="ADAL" clId="{08251EB9-A288-6249-BDEC-7D106D782644}" dt="2024-02-11T22:05:42.608" v="6122" actId="165"/>
          <ac:picMkLst>
            <pc:docMk/>
            <pc:sldMk cId="3253042618" sldId="341"/>
            <ac:picMk id="23" creationId="{8C290D56-5E11-AA2E-378B-FBFABD95A92A}"/>
          </ac:picMkLst>
        </pc:picChg>
        <pc:picChg chg="mod topLvl">
          <ac:chgData name="Capistran, Athziry (Student)" userId="06c77e13-cea5-4641-83d6-af20a0a0e596" providerId="ADAL" clId="{08251EB9-A288-6249-BDEC-7D106D782644}" dt="2024-02-11T22:05:42.608" v="6122" actId="165"/>
          <ac:picMkLst>
            <pc:docMk/>
            <pc:sldMk cId="3253042618" sldId="341"/>
            <ac:picMk id="24" creationId="{76DD1D3D-C9B5-39C3-1F5A-9DF7323BA674}"/>
          </ac:picMkLst>
        </pc:picChg>
        <pc:picChg chg="add del mod">
          <ac:chgData name="Capistran, Athziry (Student)" userId="06c77e13-cea5-4641-83d6-af20a0a0e596" providerId="ADAL" clId="{08251EB9-A288-6249-BDEC-7D106D782644}" dt="2024-02-11T21:29:55.593" v="5818" actId="478"/>
          <ac:picMkLst>
            <pc:docMk/>
            <pc:sldMk cId="3253042618" sldId="341"/>
            <ac:picMk id="34" creationId="{BCC6199F-1A5F-4A14-5C7D-BF7B486BD5E3}"/>
          </ac:picMkLst>
        </pc:picChg>
        <pc:picChg chg="add del mod">
          <ac:chgData name="Capistran, Athziry (Student)" userId="06c77e13-cea5-4641-83d6-af20a0a0e596" providerId="ADAL" clId="{08251EB9-A288-6249-BDEC-7D106D782644}" dt="2024-02-11T21:29:57.127" v="5819" actId="478"/>
          <ac:picMkLst>
            <pc:docMk/>
            <pc:sldMk cId="3253042618" sldId="341"/>
            <ac:picMk id="37" creationId="{4C85EC5A-4356-7FCB-895D-C04C368DD095}"/>
          </ac:picMkLst>
        </pc:picChg>
        <pc:picChg chg="add mod topLvl">
          <ac:chgData name="Capistran, Athziry (Student)" userId="06c77e13-cea5-4641-83d6-af20a0a0e596" providerId="ADAL" clId="{08251EB9-A288-6249-BDEC-7D106D782644}" dt="2024-02-11T22:05:37.709" v="6121" actId="165"/>
          <ac:picMkLst>
            <pc:docMk/>
            <pc:sldMk cId="3253042618" sldId="341"/>
            <ac:picMk id="41" creationId="{49D2D559-9388-3DD5-799F-C9E7675E8315}"/>
          </ac:picMkLst>
        </pc:picChg>
        <pc:picChg chg="add mod">
          <ac:chgData name="Capistran, Athziry (Student)" userId="06c77e13-cea5-4641-83d6-af20a0a0e596" providerId="ADAL" clId="{08251EB9-A288-6249-BDEC-7D106D782644}" dt="2024-02-11T22:05:42.608" v="6122" actId="165"/>
          <ac:picMkLst>
            <pc:docMk/>
            <pc:sldMk cId="3253042618" sldId="341"/>
            <ac:picMk id="61" creationId="{EB3D2C6C-B7E7-7737-ED08-206076CC93ED}"/>
          </ac:picMkLst>
        </pc:picChg>
        <pc:picChg chg="add mod">
          <ac:chgData name="Capistran, Athziry (Student)" userId="06c77e13-cea5-4641-83d6-af20a0a0e596" providerId="ADAL" clId="{08251EB9-A288-6249-BDEC-7D106D782644}" dt="2024-02-11T22:05:37.709" v="6121" actId="165"/>
          <ac:picMkLst>
            <pc:docMk/>
            <pc:sldMk cId="3253042618" sldId="341"/>
            <ac:picMk id="63" creationId="{1F37E329-61A8-1F49-D4E3-56C2F71E9EEF}"/>
          </ac:picMkLst>
        </pc:picChg>
        <pc:picChg chg="mod">
          <ac:chgData name="Capistran, Athziry (Student)" userId="06c77e13-cea5-4641-83d6-af20a0a0e596" providerId="ADAL" clId="{08251EB9-A288-6249-BDEC-7D106D782644}" dt="2024-02-11T22:13:27.351" v="6138" actId="165"/>
          <ac:picMkLst>
            <pc:docMk/>
            <pc:sldMk cId="3253042618" sldId="341"/>
            <ac:picMk id="65" creationId="{E944B197-6E8A-B7CC-2832-6791E9850A29}"/>
          </ac:picMkLst>
        </pc:picChg>
        <pc:picChg chg="mod topLvl">
          <ac:chgData name="Capistran, Athziry (Student)" userId="06c77e13-cea5-4641-83d6-af20a0a0e596" providerId="ADAL" clId="{08251EB9-A288-6249-BDEC-7D106D782644}" dt="2024-02-11T22:05:37.709" v="6121" actId="165"/>
          <ac:picMkLst>
            <pc:docMk/>
            <pc:sldMk cId="3253042618" sldId="341"/>
            <ac:picMk id="71" creationId="{D4203F26-7D4A-3D7D-35B8-9E13F4C4C56D}"/>
          </ac:picMkLst>
        </pc:picChg>
        <pc:picChg chg="add del mod">
          <ac:chgData name="Capistran, Athziry (Student)" userId="06c77e13-cea5-4641-83d6-af20a0a0e596" providerId="ADAL" clId="{08251EB9-A288-6249-BDEC-7D106D782644}" dt="2024-02-11T21:46:53.790" v="5989" actId="478"/>
          <ac:picMkLst>
            <pc:docMk/>
            <pc:sldMk cId="3253042618" sldId="341"/>
            <ac:picMk id="82" creationId="{35FE6D00-EACF-F307-D417-B2DFDBC3242F}"/>
          </ac:picMkLst>
        </pc:picChg>
        <pc:picChg chg="del">
          <ac:chgData name="Capistran, Athziry (Student)" userId="06c77e13-cea5-4641-83d6-af20a0a0e596" providerId="ADAL" clId="{08251EB9-A288-6249-BDEC-7D106D782644}" dt="2024-02-11T22:17:24.643" v="6166" actId="478"/>
          <ac:picMkLst>
            <pc:docMk/>
            <pc:sldMk cId="3253042618" sldId="341"/>
            <ac:picMk id="87" creationId="{4AFAD315-45D6-B49E-8181-65AAF3C90134}"/>
          </ac:picMkLst>
        </pc:picChg>
        <pc:picChg chg="add mod">
          <ac:chgData name="Capistran, Athziry (Student)" userId="06c77e13-cea5-4641-83d6-af20a0a0e596" providerId="ADAL" clId="{08251EB9-A288-6249-BDEC-7D106D782644}" dt="2024-02-11T22:13:57.451" v="6142" actId="164"/>
          <ac:picMkLst>
            <pc:docMk/>
            <pc:sldMk cId="3253042618" sldId="341"/>
            <ac:picMk id="100" creationId="{762A3192-66C3-B5CE-B49B-8692ACD17CC1}"/>
          </ac:picMkLst>
        </pc:picChg>
        <pc:picChg chg="mod">
          <ac:chgData name="Capistran, Athziry (Student)" userId="06c77e13-cea5-4641-83d6-af20a0a0e596" providerId="ADAL" clId="{08251EB9-A288-6249-BDEC-7D106D782644}" dt="2024-02-11T22:15:47.297" v="6162"/>
          <ac:picMkLst>
            <pc:docMk/>
            <pc:sldMk cId="3253042618" sldId="341"/>
            <ac:picMk id="112" creationId="{55B215FE-31F3-F54B-4663-972A035D590F}"/>
          </ac:picMkLst>
        </pc:picChg>
        <pc:picChg chg="mod">
          <ac:chgData name="Capistran, Athziry (Student)" userId="06c77e13-cea5-4641-83d6-af20a0a0e596" providerId="ADAL" clId="{08251EB9-A288-6249-BDEC-7D106D782644}" dt="2024-02-11T22:15:47.297" v="6162"/>
          <ac:picMkLst>
            <pc:docMk/>
            <pc:sldMk cId="3253042618" sldId="341"/>
            <ac:picMk id="114" creationId="{AD511576-0679-4E6A-DDBE-8D40E0F2BCB1}"/>
          </ac:picMkLst>
        </pc:picChg>
        <pc:picChg chg="mod">
          <ac:chgData name="Capistran, Athziry (Student)" userId="06c77e13-cea5-4641-83d6-af20a0a0e596" providerId="ADAL" clId="{08251EB9-A288-6249-BDEC-7D106D782644}" dt="2024-02-11T22:15:47.297" v="6162"/>
          <ac:picMkLst>
            <pc:docMk/>
            <pc:sldMk cId="3253042618" sldId="341"/>
            <ac:picMk id="116" creationId="{E05752D4-57C0-10B0-AE0C-5F0B83546AE6}"/>
          </ac:picMkLst>
        </pc:picChg>
        <pc:picChg chg="mod">
          <ac:chgData name="Capistran, Athziry (Student)" userId="06c77e13-cea5-4641-83d6-af20a0a0e596" providerId="ADAL" clId="{08251EB9-A288-6249-BDEC-7D106D782644}" dt="2024-02-11T22:15:47.297" v="6162"/>
          <ac:picMkLst>
            <pc:docMk/>
            <pc:sldMk cId="3253042618" sldId="341"/>
            <ac:picMk id="118" creationId="{473C70B7-C5AF-F82E-BE03-F1263F559F05}"/>
          </ac:picMkLst>
        </pc:picChg>
        <pc:picChg chg="mod">
          <ac:chgData name="Capistran, Athziry (Student)" userId="06c77e13-cea5-4641-83d6-af20a0a0e596" providerId="ADAL" clId="{08251EB9-A288-6249-BDEC-7D106D782644}" dt="2024-02-11T22:15:47.297" v="6162"/>
          <ac:picMkLst>
            <pc:docMk/>
            <pc:sldMk cId="3253042618" sldId="341"/>
            <ac:picMk id="120" creationId="{FCB742B2-0D4F-988D-AF26-D035F5736E1F}"/>
          </ac:picMkLst>
        </pc:picChg>
        <pc:picChg chg="mod">
          <ac:chgData name="Capistran, Athziry (Student)" userId="06c77e13-cea5-4641-83d6-af20a0a0e596" providerId="ADAL" clId="{08251EB9-A288-6249-BDEC-7D106D782644}" dt="2024-02-11T22:15:47.297" v="6162"/>
          <ac:picMkLst>
            <pc:docMk/>
            <pc:sldMk cId="3253042618" sldId="341"/>
            <ac:picMk id="122" creationId="{8B87A1D9-E31E-CA7C-F97B-28CB6EBEA830}"/>
          </ac:picMkLst>
        </pc:picChg>
        <pc:picChg chg="mod">
          <ac:chgData name="Capistran, Athziry (Student)" userId="06c77e13-cea5-4641-83d6-af20a0a0e596" providerId="ADAL" clId="{08251EB9-A288-6249-BDEC-7D106D782644}" dt="2024-02-11T22:15:47.297" v="6162"/>
          <ac:picMkLst>
            <pc:docMk/>
            <pc:sldMk cId="3253042618" sldId="341"/>
            <ac:picMk id="124" creationId="{51669EE9-DA0B-1340-2089-ACC4DF494B59}"/>
          </ac:picMkLst>
        </pc:picChg>
        <pc:picChg chg="mod">
          <ac:chgData name="Capistran, Athziry (Student)" userId="06c77e13-cea5-4641-83d6-af20a0a0e596" providerId="ADAL" clId="{08251EB9-A288-6249-BDEC-7D106D782644}" dt="2024-02-11T22:15:47.297" v="6162"/>
          <ac:picMkLst>
            <pc:docMk/>
            <pc:sldMk cId="3253042618" sldId="341"/>
            <ac:picMk id="126" creationId="{C91CD911-F789-971C-2C83-2C8D5692C2B5}"/>
          </ac:picMkLst>
        </pc:picChg>
      </pc:sldChg>
      <pc:sldChg chg="addSp delSp modSp add mod ord">
        <pc:chgData name="Capistran, Athziry (Student)" userId="06c77e13-cea5-4641-83d6-af20a0a0e596" providerId="ADAL" clId="{08251EB9-A288-6249-BDEC-7D106D782644}" dt="2024-02-11T22:25:16.376" v="6238"/>
        <pc:sldMkLst>
          <pc:docMk/>
          <pc:sldMk cId="1287256788" sldId="342"/>
        </pc:sldMkLst>
        <pc:spChg chg="del">
          <ac:chgData name="Capistran, Athziry (Student)" userId="06c77e13-cea5-4641-83d6-af20a0a0e596" providerId="ADAL" clId="{08251EB9-A288-6249-BDEC-7D106D782644}" dt="2024-02-11T22:18:45.774" v="6182" actId="478"/>
          <ac:spMkLst>
            <pc:docMk/>
            <pc:sldMk cId="1287256788" sldId="342"/>
            <ac:spMk id="3" creationId="{0FB3002C-6917-4E37-450C-36994CD9275B}"/>
          </ac:spMkLst>
        </pc:spChg>
        <pc:spChg chg="mod topLvl">
          <ac:chgData name="Capistran, Athziry (Student)" userId="06c77e13-cea5-4641-83d6-af20a0a0e596" providerId="ADAL" clId="{08251EB9-A288-6249-BDEC-7D106D782644}" dt="2024-02-11T22:05:50.826" v="6123" actId="165"/>
          <ac:spMkLst>
            <pc:docMk/>
            <pc:sldMk cId="1287256788" sldId="342"/>
            <ac:spMk id="6" creationId="{E83CEDD9-915E-94DE-92DB-86D2EAC60CE0}"/>
          </ac:spMkLst>
        </pc:spChg>
        <pc:spChg chg="mod topLvl">
          <ac:chgData name="Capistran, Athziry (Student)" userId="06c77e13-cea5-4641-83d6-af20a0a0e596" providerId="ADAL" clId="{08251EB9-A288-6249-BDEC-7D106D782644}" dt="2024-02-11T22:04:58.204" v="6119" actId="165"/>
          <ac:spMkLst>
            <pc:docMk/>
            <pc:sldMk cId="1287256788" sldId="342"/>
            <ac:spMk id="9" creationId="{292078EE-8081-CCFD-5407-4F94AB7B5EF5}"/>
          </ac:spMkLst>
        </pc:spChg>
        <pc:spChg chg="mod">
          <ac:chgData name="Capistran, Athziry (Student)" userId="06c77e13-cea5-4641-83d6-af20a0a0e596" providerId="ADAL" clId="{08251EB9-A288-6249-BDEC-7D106D782644}" dt="2024-02-11T22:14:09.766" v="6144"/>
          <ac:spMkLst>
            <pc:docMk/>
            <pc:sldMk cId="1287256788" sldId="342"/>
            <ac:spMk id="34" creationId="{CFD66439-AAA0-71E7-D770-098FD660BD48}"/>
          </ac:spMkLst>
        </pc:spChg>
        <pc:spChg chg="mod">
          <ac:chgData name="Capistran, Athziry (Student)" userId="06c77e13-cea5-4641-83d6-af20a0a0e596" providerId="ADAL" clId="{08251EB9-A288-6249-BDEC-7D106D782644}" dt="2024-02-11T22:14:09.766" v="6144"/>
          <ac:spMkLst>
            <pc:docMk/>
            <pc:sldMk cId="1287256788" sldId="342"/>
            <ac:spMk id="47" creationId="{1B2564F2-8F65-2862-89EB-8A6692C0E3F0}"/>
          </ac:spMkLst>
        </pc:spChg>
        <pc:spChg chg="mod">
          <ac:chgData name="Capistran, Athziry (Student)" userId="06c77e13-cea5-4641-83d6-af20a0a0e596" providerId="ADAL" clId="{08251EB9-A288-6249-BDEC-7D106D782644}" dt="2024-02-11T22:05:55.925" v="6124" actId="165"/>
          <ac:spMkLst>
            <pc:docMk/>
            <pc:sldMk cId="1287256788" sldId="342"/>
            <ac:spMk id="48" creationId="{FC2652C4-DB70-7C01-C105-F899A711129D}"/>
          </ac:spMkLst>
        </pc:spChg>
        <pc:spChg chg="mod">
          <ac:chgData name="Capistran, Athziry (Student)" userId="06c77e13-cea5-4641-83d6-af20a0a0e596" providerId="ADAL" clId="{08251EB9-A288-6249-BDEC-7D106D782644}" dt="2024-02-11T22:25:16.376" v="6238"/>
          <ac:spMkLst>
            <pc:docMk/>
            <pc:sldMk cId="1287256788" sldId="342"/>
            <ac:spMk id="52" creationId="{0E01079C-DCEA-790A-03D2-95465D30AB75}"/>
          </ac:spMkLst>
        </pc:spChg>
        <pc:spChg chg="mod">
          <ac:chgData name="Capistran, Athziry (Student)" userId="06c77e13-cea5-4641-83d6-af20a0a0e596" providerId="ADAL" clId="{08251EB9-A288-6249-BDEC-7D106D782644}" dt="2024-02-11T22:18:42.514" v="6181" actId="1076"/>
          <ac:spMkLst>
            <pc:docMk/>
            <pc:sldMk cId="1287256788" sldId="342"/>
            <ac:spMk id="53" creationId="{D0F93614-BDFC-E8D3-4FF4-2F32D90068F9}"/>
          </ac:spMkLst>
        </pc:spChg>
        <pc:spChg chg="del">
          <ac:chgData name="Capistran, Athziry (Student)" userId="06c77e13-cea5-4641-83d6-af20a0a0e596" providerId="ADAL" clId="{08251EB9-A288-6249-BDEC-7D106D782644}" dt="2024-02-11T22:18:49.160" v="6183" actId="478"/>
          <ac:spMkLst>
            <pc:docMk/>
            <pc:sldMk cId="1287256788" sldId="342"/>
            <ac:spMk id="54" creationId="{082CD60F-7A77-A57F-4E47-58D163377277}"/>
          </ac:spMkLst>
        </pc:spChg>
        <pc:spChg chg="mod">
          <ac:chgData name="Capistran, Athziry (Student)" userId="06c77e13-cea5-4641-83d6-af20a0a0e596" providerId="ADAL" clId="{08251EB9-A288-6249-BDEC-7D106D782644}" dt="2024-02-11T22:25:16.376" v="6238"/>
          <ac:spMkLst>
            <pc:docMk/>
            <pc:sldMk cId="1287256788" sldId="342"/>
            <ac:spMk id="60" creationId="{87A767A2-FC05-DF02-286F-065C8F589870}"/>
          </ac:spMkLst>
        </pc:spChg>
        <pc:spChg chg="mod">
          <ac:chgData name="Capistran, Athziry (Student)" userId="06c77e13-cea5-4641-83d6-af20a0a0e596" providerId="ADAL" clId="{08251EB9-A288-6249-BDEC-7D106D782644}" dt="2024-02-11T22:05:59.358" v="6125" actId="165"/>
          <ac:spMkLst>
            <pc:docMk/>
            <pc:sldMk cId="1287256788" sldId="342"/>
            <ac:spMk id="66" creationId="{6D1FFAAA-A7C4-88C8-F6D0-C26887F5D573}"/>
          </ac:spMkLst>
        </pc:spChg>
        <pc:spChg chg="mod">
          <ac:chgData name="Capistran, Athziry (Student)" userId="06c77e13-cea5-4641-83d6-af20a0a0e596" providerId="ADAL" clId="{08251EB9-A288-6249-BDEC-7D106D782644}" dt="2024-02-11T22:05:59.358" v="6125" actId="165"/>
          <ac:spMkLst>
            <pc:docMk/>
            <pc:sldMk cId="1287256788" sldId="342"/>
            <ac:spMk id="68" creationId="{EBE82A70-AAA3-2195-D9F2-AB00CD910479}"/>
          </ac:spMkLst>
        </pc:spChg>
        <pc:spChg chg="mod">
          <ac:chgData name="Capistran, Athziry (Student)" userId="06c77e13-cea5-4641-83d6-af20a0a0e596" providerId="ADAL" clId="{08251EB9-A288-6249-BDEC-7D106D782644}" dt="2024-02-11T22:05:55.925" v="6124" actId="165"/>
          <ac:spMkLst>
            <pc:docMk/>
            <pc:sldMk cId="1287256788" sldId="342"/>
            <ac:spMk id="72" creationId="{3458FB1B-CBBC-2B58-8A3A-97D2BD594599}"/>
          </ac:spMkLst>
        </pc:spChg>
        <pc:spChg chg="mod">
          <ac:chgData name="Capistran, Athziry (Student)" userId="06c77e13-cea5-4641-83d6-af20a0a0e596" providerId="ADAL" clId="{08251EB9-A288-6249-BDEC-7D106D782644}" dt="2024-02-11T22:05:59.358" v="6125" actId="165"/>
          <ac:spMkLst>
            <pc:docMk/>
            <pc:sldMk cId="1287256788" sldId="342"/>
            <ac:spMk id="73" creationId="{247F91E0-6A98-BB78-AC51-14256902BA64}"/>
          </ac:spMkLst>
        </pc:spChg>
        <pc:spChg chg="mod">
          <ac:chgData name="Capistran, Athziry (Student)" userId="06c77e13-cea5-4641-83d6-af20a0a0e596" providerId="ADAL" clId="{08251EB9-A288-6249-BDEC-7D106D782644}" dt="2024-02-11T22:05:59.358" v="6125" actId="165"/>
          <ac:spMkLst>
            <pc:docMk/>
            <pc:sldMk cId="1287256788" sldId="342"/>
            <ac:spMk id="75" creationId="{298E4603-89E5-FA5A-AFD4-CDB660BAF7EF}"/>
          </ac:spMkLst>
        </pc:spChg>
        <pc:spChg chg="mod">
          <ac:chgData name="Capistran, Athziry (Student)" userId="06c77e13-cea5-4641-83d6-af20a0a0e596" providerId="ADAL" clId="{08251EB9-A288-6249-BDEC-7D106D782644}" dt="2024-02-11T22:05:59.358" v="6125" actId="165"/>
          <ac:spMkLst>
            <pc:docMk/>
            <pc:sldMk cId="1287256788" sldId="342"/>
            <ac:spMk id="77" creationId="{5A4081F6-41BB-93CC-2C7C-C2B14EF7B1FC}"/>
          </ac:spMkLst>
        </pc:spChg>
        <pc:spChg chg="mod">
          <ac:chgData name="Capistran, Athziry (Student)" userId="06c77e13-cea5-4641-83d6-af20a0a0e596" providerId="ADAL" clId="{08251EB9-A288-6249-BDEC-7D106D782644}" dt="2024-02-11T22:05:55.925" v="6124" actId="165"/>
          <ac:spMkLst>
            <pc:docMk/>
            <pc:sldMk cId="1287256788" sldId="342"/>
            <ac:spMk id="81" creationId="{ECA3C74D-21E1-79C1-0A9B-EC24AFD3BB72}"/>
          </ac:spMkLst>
        </pc:spChg>
        <pc:spChg chg="del">
          <ac:chgData name="Capistran, Athziry (Student)" userId="06c77e13-cea5-4641-83d6-af20a0a0e596" providerId="ADAL" clId="{08251EB9-A288-6249-BDEC-7D106D782644}" dt="2024-02-11T22:18:50.483" v="6184" actId="478"/>
          <ac:spMkLst>
            <pc:docMk/>
            <pc:sldMk cId="1287256788" sldId="342"/>
            <ac:spMk id="88" creationId="{7C91ED67-1B90-878A-DB10-25A917A4D4BA}"/>
          </ac:spMkLst>
        </pc:spChg>
        <pc:spChg chg="del">
          <ac:chgData name="Capistran, Athziry (Student)" userId="06c77e13-cea5-4641-83d6-af20a0a0e596" providerId="ADAL" clId="{08251EB9-A288-6249-BDEC-7D106D782644}" dt="2024-02-11T22:18:51.987" v="6185" actId="478"/>
          <ac:spMkLst>
            <pc:docMk/>
            <pc:sldMk cId="1287256788" sldId="342"/>
            <ac:spMk id="89" creationId="{559BFE5B-0E95-D1F0-E612-B32BC5ED776F}"/>
          </ac:spMkLst>
        </pc:spChg>
        <pc:spChg chg="del">
          <ac:chgData name="Capistran, Athziry (Student)" userId="06c77e13-cea5-4641-83d6-af20a0a0e596" providerId="ADAL" clId="{08251EB9-A288-6249-BDEC-7D106D782644}" dt="2024-02-11T22:18:53.520" v="6186" actId="478"/>
          <ac:spMkLst>
            <pc:docMk/>
            <pc:sldMk cId="1287256788" sldId="342"/>
            <ac:spMk id="90" creationId="{CD40AAF0-9890-35B1-FDDF-1D0656FFB347}"/>
          </ac:spMkLst>
        </pc:spChg>
        <pc:grpChg chg="add mod">
          <ac:chgData name="Capistran, Athziry (Student)" userId="06c77e13-cea5-4641-83d6-af20a0a0e596" providerId="ADAL" clId="{08251EB9-A288-6249-BDEC-7D106D782644}" dt="2024-02-11T22:06:52.358" v="6128" actId="164"/>
          <ac:grpSpMkLst>
            <pc:docMk/>
            <pc:sldMk cId="1287256788" sldId="342"/>
            <ac:grpSpMk id="16" creationId="{41C153AD-2F15-DF45-ABDB-09CC985ACA3C}"/>
          </ac:grpSpMkLst>
        </pc:grpChg>
        <pc:grpChg chg="mod">
          <ac:chgData name="Capistran, Athziry (Student)" userId="06c77e13-cea5-4641-83d6-af20a0a0e596" providerId="ADAL" clId="{08251EB9-A288-6249-BDEC-7D106D782644}" dt="2024-02-11T22:18:37.465" v="6180" actId="14100"/>
          <ac:grpSpMkLst>
            <pc:docMk/>
            <pc:sldMk cId="1287256788" sldId="342"/>
            <ac:grpSpMk id="17" creationId="{223D5A20-6CDD-B13F-7B69-FA4C2678D6F6}"/>
          </ac:grpSpMkLst>
        </pc:grpChg>
        <pc:grpChg chg="add mod">
          <ac:chgData name="Capistran, Athziry (Student)" userId="06c77e13-cea5-4641-83d6-af20a0a0e596" providerId="ADAL" clId="{08251EB9-A288-6249-BDEC-7D106D782644}" dt="2024-02-11T22:07:00.659" v="6129" actId="164"/>
          <ac:grpSpMkLst>
            <pc:docMk/>
            <pc:sldMk cId="1287256788" sldId="342"/>
            <ac:grpSpMk id="18" creationId="{64AEC00B-E802-7065-A60E-EE6787F4F9A9}"/>
          </ac:grpSpMkLst>
        </pc:grpChg>
        <pc:grpChg chg="add del mod">
          <ac:chgData name="Capistran, Athziry (Student)" userId="06c77e13-cea5-4641-83d6-af20a0a0e596" providerId="ADAL" clId="{08251EB9-A288-6249-BDEC-7D106D782644}" dt="2024-02-11T22:25:15.599" v="6237" actId="478"/>
          <ac:grpSpMkLst>
            <pc:docMk/>
            <pc:sldMk cId="1287256788" sldId="342"/>
            <ac:grpSpMk id="28" creationId="{22FF3204-A8C5-5155-C1AE-F9E5B3669FC5}"/>
          </ac:grpSpMkLst>
        </pc:grpChg>
        <pc:grpChg chg="mod">
          <ac:chgData name="Capistran, Athziry (Student)" userId="06c77e13-cea5-4641-83d6-af20a0a0e596" providerId="ADAL" clId="{08251EB9-A288-6249-BDEC-7D106D782644}" dt="2024-02-11T22:14:09.766" v="6144"/>
          <ac:grpSpMkLst>
            <pc:docMk/>
            <pc:sldMk cId="1287256788" sldId="342"/>
            <ac:grpSpMk id="31" creationId="{7D4A4E3A-0036-07DE-CA95-BF0130E83774}"/>
          </ac:grpSpMkLst>
        </pc:grpChg>
        <pc:grpChg chg="mod topLvl">
          <ac:chgData name="Capistran, Athziry (Student)" userId="06c77e13-cea5-4641-83d6-af20a0a0e596" providerId="ADAL" clId="{08251EB9-A288-6249-BDEC-7D106D782644}" dt="2024-02-11T22:07:00.659" v="6129" actId="164"/>
          <ac:grpSpMkLst>
            <pc:docMk/>
            <pc:sldMk cId="1287256788" sldId="342"/>
            <ac:grpSpMk id="45" creationId="{ADD022CC-4F10-27C1-5098-9603FF4F671B}"/>
          </ac:grpSpMkLst>
        </pc:grpChg>
        <pc:grpChg chg="mod topLvl">
          <ac:chgData name="Capistran, Athziry (Student)" userId="06c77e13-cea5-4641-83d6-af20a0a0e596" providerId="ADAL" clId="{08251EB9-A288-6249-BDEC-7D106D782644}" dt="2024-02-11T22:07:00.659" v="6129" actId="164"/>
          <ac:grpSpMkLst>
            <pc:docMk/>
            <pc:sldMk cId="1287256788" sldId="342"/>
            <ac:grpSpMk id="46" creationId="{05E6A82D-9371-2EFF-6EF6-45C5C195317A}"/>
          </ac:grpSpMkLst>
        </pc:grpChg>
        <pc:grpChg chg="add mod">
          <ac:chgData name="Capistran, Athziry (Student)" userId="06c77e13-cea5-4641-83d6-af20a0a0e596" providerId="ADAL" clId="{08251EB9-A288-6249-BDEC-7D106D782644}" dt="2024-02-11T22:25:16.376" v="6238"/>
          <ac:grpSpMkLst>
            <pc:docMk/>
            <pc:sldMk cId="1287256788" sldId="342"/>
            <ac:grpSpMk id="49" creationId="{55F25E5C-80F6-BFAC-2AC6-055F7832A9AE}"/>
          </ac:grpSpMkLst>
        </pc:grpChg>
        <pc:grpChg chg="mod">
          <ac:chgData name="Capistran, Athziry (Student)" userId="06c77e13-cea5-4641-83d6-af20a0a0e596" providerId="ADAL" clId="{08251EB9-A288-6249-BDEC-7D106D782644}" dt="2024-02-11T22:25:16.376" v="6238"/>
          <ac:grpSpMkLst>
            <pc:docMk/>
            <pc:sldMk cId="1287256788" sldId="342"/>
            <ac:grpSpMk id="50" creationId="{85AE046B-64F5-BA1C-7E25-69FA184297FC}"/>
          </ac:grpSpMkLst>
        </pc:grpChg>
        <pc:grpChg chg="mod topLvl">
          <ac:chgData name="Capistran, Athziry (Student)" userId="06c77e13-cea5-4641-83d6-af20a0a0e596" providerId="ADAL" clId="{08251EB9-A288-6249-BDEC-7D106D782644}" dt="2024-02-11T22:07:00.659" v="6129" actId="164"/>
          <ac:grpSpMkLst>
            <pc:docMk/>
            <pc:sldMk cId="1287256788" sldId="342"/>
            <ac:grpSpMk id="56" creationId="{8D314686-3B07-D879-4222-DF35081E4635}"/>
          </ac:grpSpMkLst>
        </pc:grpChg>
        <pc:grpChg chg="mod topLvl">
          <ac:chgData name="Capistran, Athziry (Student)" userId="06c77e13-cea5-4641-83d6-af20a0a0e596" providerId="ADAL" clId="{08251EB9-A288-6249-BDEC-7D106D782644}" dt="2024-02-11T22:07:00.659" v="6129" actId="164"/>
          <ac:grpSpMkLst>
            <pc:docMk/>
            <pc:sldMk cId="1287256788" sldId="342"/>
            <ac:grpSpMk id="57" creationId="{C5839C22-37FC-DF5C-A43B-623A2D32037F}"/>
          </ac:grpSpMkLst>
        </pc:grpChg>
        <pc:grpChg chg="mod topLvl">
          <ac:chgData name="Capistran, Athziry (Student)" userId="06c77e13-cea5-4641-83d6-af20a0a0e596" providerId="ADAL" clId="{08251EB9-A288-6249-BDEC-7D106D782644}" dt="2024-02-11T22:07:00.659" v="6129" actId="164"/>
          <ac:grpSpMkLst>
            <pc:docMk/>
            <pc:sldMk cId="1287256788" sldId="342"/>
            <ac:grpSpMk id="78" creationId="{FB4B99B2-9F48-90D3-8B9E-A2A45642F992}"/>
          </ac:grpSpMkLst>
        </pc:grpChg>
        <pc:grpChg chg="del mod topLvl">
          <ac:chgData name="Capistran, Athziry (Student)" userId="06c77e13-cea5-4641-83d6-af20a0a0e596" providerId="ADAL" clId="{08251EB9-A288-6249-BDEC-7D106D782644}" dt="2024-02-11T22:05:59.358" v="6125" actId="165"/>
          <ac:grpSpMkLst>
            <pc:docMk/>
            <pc:sldMk cId="1287256788" sldId="342"/>
            <ac:grpSpMk id="79" creationId="{A27DC00A-67E8-13C6-D73E-65AF2238675D}"/>
          </ac:grpSpMkLst>
        </pc:grpChg>
        <pc:grpChg chg="del">
          <ac:chgData name="Capistran, Athziry (Student)" userId="06c77e13-cea5-4641-83d6-af20a0a0e596" providerId="ADAL" clId="{08251EB9-A288-6249-BDEC-7D106D782644}" dt="2024-02-11T22:04:58.204" v="6119" actId="165"/>
          <ac:grpSpMkLst>
            <pc:docMk/>
            <pc:sldMk cId="1287256788" sldId="342"/>
            <ac:grpSpMk id="80" creationId="{3404CD82-0879-1DE6-EE3E-EB47838084CD}"/>
          </ac:grpSpMkLst>
        </pc:grpChg>
        <pc:grpChg chg="mod topLvl">
          <ac:chgData name="Capistran, Athziry (Student)" userId="06c77e13-cea5-4641-83d6-af20a0a0e596" providerId="ADAL" clId="{08251EB9-A288-6249-BDEC-7D106D782644}" dt="2024-02-11T22:06:52.358" v="6128" actId="164"/>
          <ac:grpSpMkLst>
            <pc:docMk/>
            <pc:sldMk cId="1287256788" sldId="342"/>
            <ac:grpSpMk id="83" creationId="{74BBECEE-06A3-C7E5-66C0-833D2DBCCB5A}"/>
          </ac:grpSpMkLst>
        </pc:grpChg>
        <pc:grpChg chg="mod topLvl">
          <ac:chgData name="Capistran, Athziry (Student)" userId="06c77e13-cea5-4641-83d6-af20a0a0e596" providerId="ADAL" clId="{08251EB9-A288-6249-BDEC-7D106D782644}" dt="2024-02-11T22:06:52.358" v="6128" actId="164"/>
          <ac:grpSpMkLst>
            <pc:docMk/>
            <pc:sldMk cId="1287256788" sldId="342"/>
            <ac:grpSpMk id="85" creationId="{89BD32EC-E66D-E017-8C6B-9E9A7197951F}"/>
          </ac:grpSpMkLst>
        </pc:grpChg>
        <pc:grpChg chg="mod topLvl">
          <ac:chgData name="Capistran, Athziry (Student)" userId="06c77e13-cea5-4641-83d6-af20a0a0e596" providerId="ADAL" clId="{08251EB9-A288-6249-BDEC-7D106D782644}" dt="2024-02-11T22:06:52.358" v="6128" actId="164"/>
          <ac:grpSpMkLst>
            <pc:docMk/>
            <pc:sldMk cId="1287256788" sldId="342"/>
            <ac:grpSpMk id="94" creationId="{D1C0FD41-BC5E-3531-E1A0-109AB0EA1E87}"/>
          </ac:grpSpMkLst>
        </pc:grpChg>
        <pc:grpChg chg="del mod topLvl">
          <ac:chgData name="Capistran, Athziry (Student)" userId="06c77e13-cea5-4641-83d6-af20a0a0e596" providerId="ADAL" clId="{08251EB9-A288-6249-BDEC-7D106D782644}" dt="2024-02-11T22:05:55.925" v="6124" actId="165"/>
          <ac:grpSpMkLst>
            <pc:docMk/>
            <pc:sldMk cId="1287256788" sldId="342"/>
            <ac:grpSpMk id="95" creationId="{D3E498FD-CB35-5CB9-57BC-8DD9F8EBC1D2}"/>
          </ac:grpSpMkLst>
        </pc:grpChg>
        <pc:grpChg chg="del">
          <ac:chgData name="Capistran, Athziry (Student)" userId="06c77e13-cea5-4641-83d6-af20a0a0e596" providerId="ADAL" clId="{08251EB9-A288-6249-BDEC-7D106D782644}" dt="2024-02-11T22:05:50.826" v="6123" actId="165"/>
          <ac:grpSpMkLst>
            <pc:docMk/>
            <pc:sldMk cId="1287256788" sldId="342"/>
            <ac:grpSpMk id="96" creationId="{7ABCD18E-AB88-B6E2-7850-4AEABA8B73D2}"/>
          </ac:grpSpMkLst>
        </pc:grpChg>
        <pc:grpChg chg="del">
          <ac:chgData name="Capistran, Athziry (Student)" userId="06c77e13-cea5-4641-83d6-af20a0a0e596" providerId="ADAL" clId="{08251EB9-A288-6249-BDEC-7D106D782644}" dt="2024-02-11T22:14:08.847" v="6143" actId="478"/>
          <ac:grpSpMkLst>
            <pc:docMk/>
            <pc:sldMk cId="1287256788" sldId="342"/>
            <ac:grpSpMk id="97" creationId="{F998213D-5C89-A864-8873-4B975252A1FD}"/>
          </ac:grpSpMkLst>
        </pc:grpChg>
        <pc:picChg chg="mod">
          <ac:chgData name="Capistran, Athziry (Student)" userId="06c77e13-cea5-4641-83d6-af20a0a0e596" providerId="ADAL" clId="{08251EB9-A288-6249-BDEC-7D106D782644}" dt="2024-02-11T22:05:59.358" v="6125" actId="165"/>
          <ac:picMkLst>
            <pc:docMk/>
            <pc:sldMk cId="1287256788" sldId="342"/>
            <ac:picMk id="20" creationId="{076D31E6-74B5-4662-4712-65069542B427}"/>
          </ac:picMkLst>
        </pc:picChg>
        <pc:picChg chg="mod">
          <ac:chgData name="Capistran, Athziry (Student)" userId="06c77e13-cea5-4641-83d6-af20a0a0e596" providerId="ADAL" clId="{08251EB9-A288-6249-BDEC-7D106D782644}" dt="2024-02-11T22:05:59.358" v="6125" actId="165"/>
          <ac:picMkLst>
            <pc:docMk/>
            <pc:sldMk cId="1287256788" sldId="342"/>
            <ac:picMk id="22" creationId="{F8ECCE95-F559-2340-9C25-3A6C9FCCE9A4}"/>
          </ac:picMkLst>
        </pc:picChg>
        <pc:picChg chg="mod">
          <ac:chgData name="Capistran, Athziry (Student)" userId="06c77e13-cea5-4641-83d6-af20a0a0e596" providerId="ADAL" clId="{08251EB9-A288-6249-BDEC-7D106D782644}" dt="2024-02-11T22:05:59.358" v="6125" actId="165"/>
          <ac:picMkLst>
            <pc:docMk/>
            <pc:sldMk cId="1287256788" sldId="342"/>
            <ac:picMk id="23" creationId="{12B03D24-856B-808D-1CEC-8A6E9C85DFF4}"/>
          </ac:picMkLst>
        </pc:picChg>
        <pc:picChg chg="mod">
          <ac:chgData name="Capistran, Athziry (Student)" userId="06c77e13-cea5-4641-83d6-af20a0a0e596" providerId="ADAL" clId="{08251EB9-A288-6249-BDEC-7D106D782644}" dt="2024-02-11T22:05:59.358" v="6125" actId="165"/>
          <ac:picMkLst>
            <pc:docMk/>
            <pc:sldMk cId="1287256788" sldId="342"/>
            <ac:picMk id="24" creationId="{7301CA04-9A86-0A17-3DEC-4DAAAF379F83}"/>
          </ac:picMkLst>
        </pc:picChg>
        <pc:picChg chg="mod">
          <ac:chgData name="Capistran, Athziry (Student)" userId="06c77e13-cea5-4641-83d6-af20a0a0e596" providerId="ADAL" clId="{08251EB9-A288-6249-BDEC-7D106D782644}" dt="2024-02-11T22:14:09.766" v="6144"/>
          <ac:picMkLst>
            <pc:docMk/>
            <pc:sldMk cId="1287256788" sldId="342"/>
            <ac:picMk id="37" creationId="{0430E8BA-DF4E-1DF5-5E89-BB71ECA35933}"/>
          </ac:picMkLst>
        </pc:picChg>
        <pc:picChg chg="mod">
          <ac:chgData name="Capistran, Athziry (Student)" userId="06c77e13-cea5-4641-83d6-af20a0a0e596" providerId="ADAL" clId="{08251EB9-A288-6249-BDEC-7D106D782644}" dt="2024-02-11T22:05:55.925" v="6124" actId="165"/>
          <ac:picMkLst>
            <pc:docMk/>
            <pc:sldMk cId="1287256788" sldId="342"/>
            <ac:picMk id="41" creationId="{93A46554-2153-DC9D-405C-53700822D62E}"/>
          </ac:picMkLst>
        </pc:picChg>
        <pc:picChg chg="mod">
          <ac:chgData name="Capistran, Athziry (Student)" userId="06c77e13-cea5-4641-83d6-af20a0a0e596" providerId="ADAL" clId="{08251EB9-A288-6249-BDEC-7D106D782644}" dt="2024-02-11T22:14:09.766" v="6144"/>
          <ac:picMkLst>
            <pc:docMk/>
            <pc:sldMk cId="1287256788" sldId="342"/>
            <ac:picMk id="44" creationId="{CD7660B5-DB00-1CD5-C08F-EB2A2233FEDE}"/>
          </ac:picMkLst>
        </pc:picChg>
        <pc:picChg chg="mod">
          <ac:chgData name="Capistran, Athziry (Student)" userId="06c77e13-cea5-4641-83d6-af20a0a0e596" providerId="ADAL" clId="{08251EB9-A288-6249-BDEC-7D106D782644}" dt="2024-02-11T22:25:16.376" v="6238"/>
          <ac:picMkLst>
            <pc:docMk/>
            <pc:sldMk cId="1287256788" sldId="342"/>
            <ac:picMk id="58" creationId="{84F09C15-3772-B1D3-9E2E-042EB67354AE}"/>
          </ac:picMkLst>
        </pc:picChg>
        <pc:picChg chg="mod">
          <ac:chgData name="Capistran, Athziry (Student)" userId="06c77e13-cea5-4641-83d6-af20a0a0e596" providerId="ADAL" clId="{08251EB9-A288-6249-BDEC-7D106D782644}" dt="2024-02-11T22:25:16.376" v="6238"/>
          <ac:picMkLst>
            <pc:docMk/>
            <pc:sldMk cId="1287256788" sldId="342"/>
            <ac:picMk id="59" creationId="{9F176BC9-8A14-AD3E-39C4-B263C6621A6A}"/>
          </ac:picMkLst>
        </pc:picChg>
        <pc:picChg chg="mod">
          <ac:chgData name="Capistran, Athziry (Student)" userId="06c77e13-cea5-4641-83d6-af20a0a0e596" providerId="ADAL" clId="{08251EB9-A288-6249-BDEC-7D106D782644}" dt="2024-02-11T22:05:59.358" v="6125" actId="165"/>
          <ac:picMkLst>
            <pc:docMk/>
            <pc:sldMk cId="1287256788" sldId="342"/>
            <ac:picMk id="61" creationId="{60A274C8-1C26-CE1E-934B-ECFEFAE4F01D}"/>
          </ac:picMkLst>
        </pc:picChg>
        <pc:picChg chg="mod">
          <ac:chgData name="Capistran, Athziry (Student)" userId="06c77e13-cea5-4641-83d6-af20a0a0e596" providerId="ADAL" clId="{08251EB9-A288-6249-BDEC-7D106D782644}" dt="2024-02-11T22:05:55.925" v="6124" actId="165"/>
          <ac:picMkLst>
            <pc:docMk/>
            <pc:sldMk cId="1287256788" sldId="342"/>
            <ac:picMk id="63" creationId="{FA38320C-A96F-55AC-D481-F433AA67B1E6}"/>
          </ac:picMkLst>
        </pc:picChg>
        <pc:picChg chg="mod">
          <ac:chgData name="Capistran, Athziry (Student)" userId="06c77e13-cea5-4641-83d6-af20a0a0e596" providerId="ADAL" clId="{08251EB9-A288-6249-BDEC-7D106D782644}" dt="2024-02-11T22:05:55.925" v="6124" actId="165"/>
          <ac:picMkLst>
            <pc:docMk/>
            <pc:sldMk cId="1287256788" sldId="342"/>
            <ac:picMk id="71" creationId="{F2A1D873-26F9-15AB-64A6-B6E661724792}"/>
          </ac:picMkLst>
        </pc:picChg>
        <pc:picChg chg="del">
          <ac:chgData name="Capistran, Athziry (Student)" userId="06c77e13-cea5-4641-83d6-af20a0a0e596" providerId="ADAL" clId="{08251EB9-A288-6249-BDEC-7D106D782644}" dt="2024-02-11T22:18:54.942" v="6187" actId="478"/>
          <ac:picMkLst>
            <pc:docMk/>
            <pc:sldMk cId="1287256788" sldId="342"/>
            <ac:picMk id="87" creationId="{D694BBA0-B173-2554-D578-A90C3049CD06}"/>
          </ac:picMkLst>
        </pc:picChg>
      </pc:sldChg>
      <pc:sldChg chg="add del">
        <pc:chgData name="Capistran, Athziry (Student)" userId="06c77e13-cea5-4641-83d6-af20a0a0e596" providerId="ADAL" clId="{08251EB9-A288-6249-BDEC-7D106D782644}" dt="2024-02-11T21:52:16.340" v="6034" actId="2890"/>
        <pc:sldMkLst>
          <pc:docMk/>
          <pc:sldMk cId="2398457850" sldId="342"/>
        </pc:sldMkLst>
      </pc:sldChg>
      <pc:sldChg chg="modSp add del mod ord">
        <pc:chgData name="Capistran, Athziry (Student)" userId="06c77e13-cea5-4641-83d6-af20a0a0e596" providerId="ADAL" clId="{08251EB9-A288-6249-BDEC-7D106D782644}" dt="2024-02-11T21:54:05.580" v="6056" actId="2696"/>
        <pc:sldMkLst>
          <pc:docMk/>
          <pc:sldMk cId="2826383803" sldId="342"/>
        </pc:sldMkLst>
        <pc:spChg chg="mod">
          <ac:chgData name="Capistran, Athziry (Student)" userId="06c77e13-cea5-4641-83d6-af20a0a0e596" providerId="ADAL" clId="{08251EB9-A288-6249-BDEC-7D106D782644}" dt="2024-02-11T21:52:46.340" v="6044" actId="14100"/>
          <ac:spMkLst>
            <pc:docMk/>
            <pc:sldMk cId="2826383803" sldId="342"/>
            <ac:spMk id="5" creationId="{352D4226-98D9-36E2-FFAF-BE5DFA3E62D4}"/>
          </ac:spMkLst>
        </pc:spChg>
        <pc:grpChg chg="mod">
          <ac:chgData name="Capistran, Athziry (Student)" userId="06c77e13-cea5-4641-83d6-af20a0a0e596" providerId="ADAL" clId="{08251EB9-A288-6249-BDEC-7D106D782644}" dt="2024-02-11T21:52:46.340" v="6044" actId="14100"/>
          <ac:grpSpMkLst>
            <pc:docMk/>
            <pc:sldMk cId="2826383803" sldId="342"/>
            <ac:grpSpMk id="17" creationId="{3A0F9CB9-3160-4AA0-0462-8F6B8C49F14A}"/>
          </ac:grpSpMkLst>
        </pc:grpChg>
      </pc:sldChg>
      <pc:sldChg chg="add del setBg">
        <pc:chgData name="Capistran, Athziry (Student)" userId="06c77e13-cea5-4641-83d6-af20a0a0e596" providerId="ADAL" clId="{08251EB9-A288-6249-BDEC-7D106D782644}" dt="2024-02-11T21:53:04.288" v="6046" actId="2696"/>
        <pc:sldMkLst>
          <pc:docMk/>
          <pc:sldMk cId="517957877" sldId="343"/>
        </pc:sldMkLst>
      </pc:sldChg>
      <pc:sldChg chg="addSp modSp add del mod">
        <pc:chgData name="Capistran, Athziry (Student)" userId="06c77e13-cea5-4641-83d6-af20a0a0e596" providerId="ADAL" clId="{08251EB9-A288-6249-BDEC-7D106D782644}" dt="2024-02-11T21:54:11.199" v="6057" actId="2696"/>
        <pc:sldMkLst>
          <pc:docMk/>
          <pc:sldMk cId="2053806927" sldId="343"/>
        </pc:sldMkLst>
        <pc:spChg chg="mod">
          <ac:chgData name="Capistran, Athziry (Student)" userId="06c77e13-cea5-4641-83d6-af20a0a0e596" providerId="ADAL" clId="{08251EB9-A288-6249-BDEC-7D106D782644}" dt="2024-02-11T21:53:42.088" v="6051" actId="164"/>
          <ac:spMkLst>
            <pc:docMk/>
            <pc:sldMk cId="2053806927" sldId="343"/>
            <ac:spMk id="55" creationId="{7E354235-956C-DE45-74B4-E26D3A0BB55F}"/>
          </ac:spMkLst>
        </pc:spChg>
        <pc:grpChg chg="add mod">
          <ac:chgData name="Capistran, Athziry (Student)" userId="06c77e13-cea5-4641-83d6-af20a0a0e596" providerId="ADAL" clId="{08251EB9-A288-6249-BDEC-7D106D782644}" dt="2024-02-11T21:53:53.481" v="6055" actId="14100"/>
          <ac:grpSpMkLst>
            <pc:docMk/>
            <pc:sldMk cId="2053806927" sldId="343"/>
            <ac:grpSpMk id="16" creationId="{73508FC3-34B7-83DD-2101-70B361DA9C0A}"/>
          </ac:grpSpMkLst>
        </pc:grpChg>
        <pc:grpChg chg="mod">
          <ac:chgData name="Capistran, Athziry (Student)" userId="06c77e13-cea5-4641-83d6-af20a0a0e596" providerId="ADAL" clId="{08251EB9-A288-6249-BDEC-7D106D782644}" dt="2024-02-11T21:53:42.088" v="6051" actId="164"/>
          <ac:grpSpMkLst>
            <pc:docMk/>
            <pc:sldMk cId="2053806927" sldId="343"/>
            <ac:grpSpMk id="97" creationId="{875666DC-9F3A-B231-5EAC-D7A10FA1BB16}"/>
          </ac:grpSpMkLst>
        </pc:grpChg>
      </pc:sldChg>
      <pc:sldChg chg="addSp delSp modSp add mod">
        <pc:chgData name="Capistran, Athziry (Student)" userId="06c77e13-cea5-4641-83d6-af20a0a0e596" providerId="ADAL" clId="{08251EB9-A288-6249-BDEC-7D106D782644}" dt="2024-02-11T22:33:01.681" v="6304" actId="1076"/>
        <pc:sldMkLst>
          <pc:docMk/>
          <pc:sldMk cId="3868011192" sldId="343"/>
        </pc:sldMkLst>
        <pc:spChg chg="del">
          <ac:chgData name="Capistran, Athziry (Student)" userId="06c77e13-cea5-4641-83d6-af20a0a0e596" providerId="ADAL" clId="{08251EB9-A288-6249-BDEC-7D106D782644}" dt="2024-02-11T22:19:13.222" v="6188" actId="478"/>
          <ac:spMkLst>
            <pc:docMk/>
            <pc:sldMk cId="3868011192" sldId="343"/>
            <ac:spMk id="3" creationId="{FA1EA743-0938-7A94-E6BF-BA18493052A1}"/>
          </ac:spMkLst>
        </pc:spChg>
        <pc:spChg chg="mod topLvl">
          <ac:chgData name="Capistran, Athziry (Student)" userId="06c77e13-cea5-4641-83d6-af20a0a0e596" providerId="ADAL" clId="{08251EB9-A288-6249-BDEC-7D106D782644}" dt="2024-02-11T22:01:23.569" v="6106" actId="165"/>
          <ac:spMkLst>
            <pc:docMk/>
            <pc:sldMk cId="3868011192" sldId="343"/>
            <ac:spMk id="6" creationId="{DC9E695F-9DD8-05F5-C485-E5C3EB1E6106}"/>
          </ac:spMkLst>
        </pc:spChg>
        <pc:spChg chg="mod topLvl">
          <ac:chgData name="Capistran, Athziry (Student)" userId="06c77e13-cea5-4641-83d6-af20a0a0e596" providerId="ADAL" clId="{08251EB9-A288-6249-BDEC-7D106D782644}" dt="2024-02-11T22:01:46.636" v="6107" actId="165"/>
          <ac:spMkLst>
            <pc:docMk/>
            <pc:sldMk cId="3868011192" sldId="343"/>
            <ac:spMk id="9" creationId="{8FD6E513-D23D-375A-FA3B-0FC15FB88188}"/>
          </ac:spMkLst>
        </pc:spChg>
        <pc:spChg chg="mod">
          <ac:chgData name="Capistran, Athziry (Student)" userId="06c77e13-cea5-4641-83d6-af20a0a0e596" providerId="ADAL" clId="{08251EB9-A288-6249-BDEC-7D106D782644}" dt="2024-02-11T22:33:01.681" v="6304" actId="1076"/>
          <ac:spMkLst>
            <pc:docMk/>
            <pc:sldMk cId="3868011192" sldId="343"/>
            <ac:spMk id="37" creationId="{D483CAD4-2A39-AEA4-C392-DBE56BAAB941}"/>
          </ac:spMkLst>
        </pc:spChg>
        <pc:spChg chg="mod">
          <ac:chgData name="Capistran, Athziry (Student)" userId="06c77e13-cea5-4641-83d6-af20a0a0e596" providerId="ADAL" clId="{08251EB9-A288-6249-BDEC-7D106D782644}" dt="2024-02-11T22:01:23.569" v="6106" actId="165"/>
          <ac:spMkLst>
            <pc:docMk/>
            <pc:sldMk cId="3868011192" sldId="343"/>
            <ac:spMk id="48" creationId="{C58C4DE4-650F-BFF9-9535-4101E1D7DBB6}"/>
          </ac:spMkLst>
        </pc:spChg>
        <pc:spChg chg="mod">
          <ac:chgData name="Capistran, Athziry (Student)" userId="06c77e13-cea5-4641-83d6-af20a0a0e596" providerId="ADAL" clId="{08251EB9-A288-6249-BDEC-7D106D782644}" dt="2024-02-11T22:32:49.997" v="6303" actId="1076"/>
          <ac:spMkLst>
            <pc:docMk/>
            <pc:sldMk cId="3868011192" sldId="343"/>
            <ac:spMk id="49" creationId="{2E7F0396-B75E-762C-8599-C08FB673EAC1}"/>
          </ac:spMkLst>
        </pc:spChg>
        <pc:spChg chg="del mod">
          <ac:chgData name="Capistran, Athziry (Student)" userId="06c77e13-cea5-4641-83d6-af20a0a0e596" providerId="ADAL" clId="{08251EB9-A288-6249-BDEC-7D106D782644}" dt="2024-02-11T22:19:20.021" v="6190" actId="478"/>
          <ac:spMkLst>
            <pc:docMk/>
            <pc:sldMk cId="3868011192" sldId="343"/>
            <ac:spMk id="53" creationId="{CB1E1240-83A1-4FF0-F085-EF4F8D36CE74}"/>
          </ac:spMkLst>
        </pc:spChg>
        <pc:spChg chg="del">
          <ac:chgData name="Capistran, Athziry (Student)" userId="06c77e13-cea5-4641-83d6-af20a0a0e596" providerId="ADAL" clId="{08251EB9-A288-6249-BDEC-7D106D782644}" dt="2024-02-11T22:19:40.497" v="6194" actId="478"/>
          <ac:spMkLst>
            <pc:docMk/>
            <pc:sldMk cId="3868011192" sldId="343"/>
            <ac:spMk id="54" creationId="{3E5D2864-9167-0782-85FB-8BAD56CBA425}"/>
          </ac:spMkLst>
        </pc:spChg>
        <pc:spChg chg="mod">
          <ac:chgData name="Capistran, Athziry (Student)" userId="06c77e13-cea5-4641-83d6-af20a0a0e596" providerId="ADAL" clId="{08251EB9-A288-6249-BDEC-7D106D782644}" dt="2024-02-11T22:01:46.636" v="6107" actId="165"/>
          <ac:spMkLst>
            <pc:docMk/>
            <pc:sldMk cId="3868011192" sldId="343"/>
            <ac:spMk id="66" creationId="{99672D35-0966-9F40-7D2A-09A673A93E90}"/>
          </ac:spMkLst>
        </pc:spChg>
        <pc:spChg chg="mod">
          <ac:chgData name="Capistran, Athziry (Student)" userId="06c77e13-cea5-4641-83d6-af20a0a0e596" providerId="ADAL" clId="{08251EB9-A288-6249-BDEC-7D106D782644}" dt="2024-02-11T22:01:46.636" v="6107" actId="165"/>
          <ac:spMkLst>
            <pc:docMk/>
            <pc:sldMk cId="3868011192" sldId="343"/>
            <ac:spMk id="68" creationId="{FFAB8799-7FE5-002F-BE59-8AB6E78C52C0}"/>
          </ac:spMkLst>
        </pc:spChg>
        <pc:spChg chg="mod">
          <ac:chgData name="Capistran, Athziry (Student)" userId="06c77e13-cea5-4641-83d6-af20a0a0e596" providerId="ADAL" clId="{08251EB9-A288-6249-BDEC-7D106D782644}" dt="2024-02-11T22:01:23.569" v="6106" actId="165"/>
          <ac:spMkLst>
            <pc:docMk/>
            <pc:sldMk cId="3868011192" sldId="343"/>
            <ac:spMk id="72" creationId="{2D25C48F-59C5-5378-5C9B-37F2F66C7CAA}"/>
          </ac:spMkLst>
        </pc:spChg>
        <pc:spChg chg="mod">
          <ac:chgData name="Capistran, Athziry (Student)" userId="06c77e13-cea5-4641-83d6-af20a0a0e596" providerId="ADAL" clId="{08251EB9-A288-6249-BDEC-7D106D782644}" dt="2024-02-11T22:01:46.636" v="6107" actId="165"/>
          <ac:spMkLst>
            <pc:docMk/>
            <pc:sldMk cId="3868011192" sldId="343"/>
            <ac:spMk id="73" creationId="{70B218AC-50B3-E83A-DB33-6FD7A1AA9896}"/>
          </ac:spMkLst>
        </pc:spChg>
        <pc:spChg chg="mod">
          <ac:chgData name="Capistran, Athziry (Student)" userId="06c77e13-cea5-4641-83d6-af20a0a0e596" providerId="ADAL" clId="{08251EB9-A288-6249-BDEC-7D106D782644}" dt="2024-02-11T22:01:46.636" v="6107" actId="165"/>
          <ac:spMkLst>
            <pc:docMk/>
            <pc:sldMk cId="3868011192" sldId="343"/>
            <ac:spMk id="75" creationId="{8FF297DF-F063-20F0-7330-FCD309A67C67}"/>
          </ac:spMkLst>
        </pc:spChg>
        <pc:spChg chg="mod">
          <ac:chgData name="Capistran, Athziry (Student)" userId="06c77e13-cea5-4641-83d6-af20a0a0e596" providerId="ADAL" clId="{08251EB9-A288-6249-BDEC-7D106D782644}" dt="2024-02-11T22:01:46.636" v="6107" actId="165"/>
          <ac:spMkLst>
            <pc:docMk/>
            <pc:sldMk cId="3868011192" sldId="343"/>
            <ac:spMk id="77" creationId="{96018EB8-4B90-860D-EEC0-B92EB9D8F196}"/>
          </ac:spMkLst>
        </pc:spChg>
        <pc:spChg chg="mod">
          <ac:chgData name="Capistran, Athziry (Student)" userId="06c77e13-cea5-4641-83d6-af20a0a0e596" providerId="ADAL" clId="{08251EB9-A288-6249-BDEC-7D106D782644}" dt="2024-02-11T22:01:23.569" v="6106" actId="165"/>
          <ac:spMkLst>
            <pc:docMk/>
            <pc:sldMk cId="3868011192" sldId="343"/>
            <ac:spMk id="81" creationId="{A6EAFD23-15B3-C0F0-BA47-D50584568D9D}"/>
          </ac:spMkLst>
        </pc:spChg>
        <pc:spChg chg="mod">
          <ac:chgData name="Capistran, Athziry (Student)" userId="06c77e13-cea5-4641-83d6-af20a0a0e596" providerId="ADAL" clId="{08251EB9-A288-6249-BDEC-7D106D782644}" dt="2024-02-11T22:15:32.306" v="6156"/>
          <ac:spMkLst>
            <pc:docMk/>
            <pc:sldMk cId="3868011192" sldId="343"/>
            <ac:spMk id="82" creationId="{B0670CE3-98C6-A33E-ADD5-A0E2E2C9F909}"/>
          </ac:spMkLst>
        </pc:spChg>
        <pc:spChg chg="del">
          <ac:chgData name="Capistran, Athziry (Student)" userId="06c77e13-cea5-4641-83d6-af20a0a0e596" providerId="ADAL" clId="{08251EB9-A288-6249-BDEC-7D106D782644}" dt="2024-02-11T22:19:52.431" v="6196" actId="478"/>
          <ac:spMkLst>
            <pc:docMk/>
            <pc:sldMk cId="3868011192" sldId="343"/>
            <ac:spMk id="88" creationId="{4CD433D2-1CBA-290D-477B-B7142C1DCA2D}"/>
          </ac:spMkLst>
        </pc:spChg>
        <pc:spChg chg="del">
          <ac:chgData name="Capistran, Athziry (Student)" userId="06c77e13-cea5-4641-83d6-af20a0a0e596" providerId="ADAL" clId="{08251EB9-A288-6249-BDEC-7D106D782644}" dt="2024-02-11T22:19:55.427" v="6198" actId="478"/>
          <ac:spMkLst>
            <pc:docMk/>
            <pc:sldMk cId="3868011192" sldId="343"/>
            <ac:spMk id="89" creationId="{198C95CF-988B-A6BC-34FD-11131B3B58AE}"/>
          </ac:spMkLst>
        </pc:spChg>
        <pc:spChg chg="del">
          <ac:chgData name="Capistran, Athziry (Student)" userId="06c77e13-cea5-4641-83d6-af20a0a0e596" providerId="ADAL" clId="{08251EB9-A288-6249-BDEC-7D106D782644}" dt="2024-02-11T22:19:54.087" v="6197" actId="478"/>
          <ac:spMkLst>
            <pc:docMk/>
            <pc:sldMk cId="3868011192" sldId="343"/>
            <ac:spMk id="90" creationId="{20FB570A-BD71-5BF2-E15F-2FA68D2C3BFB}"/>
          </ac:spMkLst>
        </pc:spChg>
        <pc:spChg chg="mod">
          <ac:chgData name="Capistran, Athziry (Student)" userId="06c77e13-cea5-4641-83d6-af20a0a0e596" providerId="ADAL" clId="{08251EB9-A288-6249-BDEC-7D106D782644}" dt="2024-02-11T22:15:32.306" v="6156"/>
          <ac:spMkLst>
            <pc:docMk/>
            <pc:sldMk cId="3868011192" sldId="343"/>
            <ac:spMk id="91" creationId="{236F1BE2-711B-885B-CD56-1761F3093D32}"/>
          </ac:spMkLst>
        </pc:spChg>
        <pc:spChg chg="mod">
          <ac:chgData name="Capistran, Athziry (Student)" userId="06c77e13-cea5-4641-83d6-af20a0a0e596" providerId="ADAL" clId="{08251EB9-A288-6249-BDEC-7D106D782644}" dt="2024-02-11T22:15:32.306" v="6156"/>
          <ac:spMkLst>
            <pc:docMk/>
            <pc:sldMk cId="3868011192" sldId="343"/>
            <ac:spMk id="93" creationId="{A63C98FF-211D-127A-98BE-D3D73796A5F4}"/>
          </ac:spMkLst>
        </pc:spChg>
        <pc:spChg chg="mod">
          <ac:chgData name="Capistran, Athziry (Student)" userId="06c77e13-cea5-4641-83d6-af20a0a0e596" providerId="ADAL" clId="{08251EB9-A288-6249-BDEC-7D106D782644}" dt="2024-02-11T22:15:32.306" v="6156"/>
          <ac:spMkLst>
            <pc:docMk/>
            <pc:sldMk cId="3868011192" sldId="343"/>
            <ac:spMk id="99" creationId="{F41033EF-2BFF-76C7-A083-0B71CB01426A}"/>
          </ac:spMkLst>
        </pc:spChg>
        <pc:spChg chg="mod">
          <ac:chgData name="Capistran, Athziry (Student)" userId="06c77e13-cea5-4641-83d6-af20a0a0e596" providerId="ADAL" clId="{08251EB9-A288-6249-BDEC-7D106D782644}" dt="2024-02-11T22:15:32.306" v="6156"/>
          <ac:spMkLst>
            <pc:docMk/>
            <pc:sldMk cId="3868011192" sldId="343"/>
            <ac:spMk id="101" creationId="{3D0AD1A8-3EAC-0082-5C2D-09BA28D608A6}"/>
          </ac:spMkLst>
        </pc:spChg>
        <pc:spChg chg="mod">
          <ac:chgData name="Capistran, Athziry (Student)" userId="06c77e13-cea5-4641-83d6-af20a0a0e596" providerId="ADAL" clId="{08251EB9-A288-6249-BDEC-7D106D782644}" dt="2024-02-11T22:15:32.306" v="6156"/>
          <ac:spMkLst>
            <pc:docMk/>
            <pc:sldMk cId="3868011192" sldId="343"/>
            <ac:spMk id="103" creationId="{50B82C82-4229-9062-B337-3CDC7A64CE69}"/>
          </ac:spMkLst>
        </pc:spChg>
        <pc:spChg chg="mod">
          <ac:chgData name="Capistran, Athziry (Student)" userId="06c77e13-cea5-4641-83d6-af20a0a0e596" providerId="ADAL" clId="{08251EB9-A288-6249-BDEC-7D106D782644}" dt="2024-02-11T22:15:32.306" v="6156"/>
          <ac:spMkLst>
            <pc:docMk/>
            <pc:sldMk cId="3868011192" sldId="343"/>
            <ac:spMk id="105" creationId="{E41FF0E8-BB4C-2A2A-233F-3B03BA740954}"/>
          </ac:spMkLst>
        </pc:spChg>
        <pc:spChg chg="mod">
          <ac:chgData name="Capistran, Athziry (Student)" userId="06c77e13-cea5-4641-83d6-af20a0a0e596" providerId="ADAL" clId="{08251EB9-A288-6249-BDEC-7D106D782644}" dt="2024-02-11T22:15:32.306" v="6156"/>
          <ac:spMkLst>
            <pc:docMk/>
            <pc:sldMk cId="3868011192" sldId="343"/>
            <ac:spMk id="107" creationId="{22432343-9654-E3C2-8736-540A7B918172}"/>
          </ac:spMkLst>
        </pc:spChg>
        <pc:spChg chg="add mod">
          <ac:chgData name="Capistran, Athziry (Student)" userId="06c77e13-cea5-4641-83d6-af20a0a0e596" providerId="ADAL" clId="{08251EB9-A288-6249-BDEC-7D106D782644}" dt="2024-02-11T22:28:12.471" v="6273" actId="1076"/>
          <ac:spMkLst>
            <pc:docMk/>
            <pc:sldMk cId="3868011192" sldId="343"/>
            <ac:spMk id="108" creationId="{46EF1E31-3DD0-A512-E795-B8546CC15DE1}"/>
          </ac:spMkLst>
        </pc:spChg>
        <pc:grpChg chg="del">
          <ac:chgData name="Capistran, Athziry (Student)" userId="06c77e13-cea5-4641-83d6-af20a0a0e596" providerId="ADAL" clId="{08251EB9-A288-6249-BDEC-7D106D782644}" dt="2024-02-11T22:15:31.484" v="6155" actId="478"/>
          <ac:grpSpMkLst>
            <pc:docMk/>
            <pc:sldMk cId="3868011192" sldId="343"/>
            <ac:grpSpMk id="17" creationId="{B6E16F26-4CFD-DDF6-E443-17473D67E134}"/>
          </ac:grpSpMkLst>
        </pc:grpChg>
        <pc:grpChg chg="add mod">
          <ac:chgData name="Capistran, Athziry (Student)" userId="06c77e13-cea5-4641-83d6-af20a0a0e596" providerId="ADAL" clId="{08251EB9-A288-6249-BDEC-7D106D782644}" dt="2024-02-11T22:31:59.581" v="6302" actId="1076"/>
          <ac:grpSpMkLst>
            <pc:docMk/>
            <pc:sldMk cId="3868011192" sldId="343"/>
            <ac:grpSpMk id="31" creationId="{5001B7B0-5669-5D88-8DA5-F885DB916BD7}"/>
          </ac:grpSpMkLst>
        </pc:grpChg>
        <pc:grpChg chg="mod">
          <ac:chgData name="Capistran, Athziry (Student)" userId="06c77e13-cea5-4641-83d6-af20a0a0e596" providerId="ADAL" clId="{08251EB9-A288-6249-BDEC-7D106D782644}" dt="2024-02-11T22:14:16.757" v="6146"/>
          <ac:grpSpMkLst>
            <pc:docMk/>
            <pc:sldMk cId="3868011192" sldId="343"/>
            <ac:grpSpMk id="34" creationId="{A5202CEB-EEDE-C6F8-7600-CAB6DA9EBDBA}"/>
          </ac:grpSpMkLst>
        </pc:grpChg>
        <pc:grpChg chg="mod">
          <ac:chgData name="Capistran, Athziry (Student)" userId="06c77e13-cea5-4641-83d6-af20a0a0e596" providerId="ADAL" clId="{08251EB9-A288-6249-BDEC-7D106D782644}" dt="2024-02-11T22:01:46.636" v="6107" actId="165"/>
          <ac:grpSpMkLst>
            <pc:docMk/>
            <pc:sldMk cId="3868011192" sldId="343"/>
            <ac:grpSpMk id="45" creationId="{58438391-F910-339B-0942-CC4CF316AE2F}"/>
          </ac:grpSpMkLst>
        </pc:grpChg>
        <pc:grpChg chg="mod">
          <ac:chgData name="Capistran, Athziry (Student)" userId="06c77e13-cea5-4641-83d6-af20a0a0e596" providerId="ADAL" clId="{08251EB9-A288-6249-BDEC-7D106D782644}" dt="2024-02-11T22:01:46.636" v="6107" actId="165"/>
          <ac:grpSpMkLst>
            <pc:docMk/>
            <pc:sldMk cId="3868011192" sldId="343"/>
            <ac:grpSpMk id="46" creationId="{CD3BEE1A-D823-29FE-17F8-888E4F9CF02A}"/>
          </ac:grpSpMkLst>
        </pc:grpChg>
        <pc:grpChg chg="add mod">
          <ac:chgData name="Capistran, Athziry (Student)" userId="06c77e13-cea5-4641-83d6-af20a0a0e596" providerId="ADAL" clId="{08251EB9-A288-6249-BDEC-7D106D782644}" dt="2024-02-11T22:15:32.306" v="6156"/>
          <ac:grpSpMkLst>
            <pc:docMk/>
            <pc:sldMk cId="3868011192" sldId="343"/>
            <ac:grpSpMk id="50" creationId="{9980E8E3-7820-3F17-2CA7-FB49C27B87D1}"/>
          </ac:grpSpMkLst>
        </pc:grpChg>
        <pc:grpChg chg="mod">
          <ac:chgData name="Capistran, Athziry (Student)" userId="06c77e13-cea5-4641-83d6-af20a0a0e596" providerId="ADAL" clId="{08251EB9-A288-6249-BDEC-7D106D782644}" dt="2024-02-11T22:15:32.306" v="6156"/>
          <ac:grpSpMkLst>
            <pc:docMk/>
            <pc:sldMk cId="3868011192" sldId="343"/>
            <ac:grpSpMk id="52" creationId="{ACBC88FE-F265-AAAC-C8CB-2B1443045574}"/>
          </ac:grpSpMkLst>
        </pc:grpChg>
        <pc:grpChg chg="mod">
          <ac:chgData name="Capistran, Athziry (Student)" userId="06c77e13-cea5-4641-83d6-af20a0a0e596" providerId="ADAL" clId="{08251EB9-A288-6249-BDEC-7D106D782644}" dt="2024-02-11T22:01:46.636" v="6107" actId="165"/>
          <ac:grpSpMkLst>
            <pc:docMk/>
            <pc:sldMk cId="3868011192" sldId="343"/>
            <ac:grpSpMk id="56" creationId="{CDA7C5D9-C694-4D90-5545-0F8FF832F904}"/>
          </ac:grpSpMkLst>
        </pc:grpChg>
        <pc:grpChg chg="mod">
          <ac:chgData name="Capistran, Athziry (Student)" userId="06c77e13-cea5-4641-83d6-af20a0a0e596" providerId="ADAL" clId="{08251EB9-A288-6249-BDEC-7D106D782644}" dt="2024-02-11T22:01:46.636" v="6107" actId="165"/>
          <ac:grpSpMkLst>
            <pc:docMk/>
            <pc:sldMk cId="3868011192" sldId="343"/>
            <ac:grpSpMk id="57" creationId="{D6EA4219-8566-A805-8DE9-1EFC6EE3CC60}"/>
          </ac:grpSpMkLst>
        </pc:grpChg>
        <pc:grpChg chg="mod">
          <ac:chgData name="Capistran, Athziry (Student)" userId="06c77e13-cea5-4641-83d6-af20a0a0e596" providerId="ADAL" clId="{08251EB9-A288-6249-BDEC-7D106D782644}" dt="2024-02-11T22:15:32.306" v="6156"/>
          <ac:grpSpMkLst>
            <pc:docMk/>
            <pc:sldMk cId="3868011192" sldId="343"/>
            <ac:grpSpMk id="58" creationId="{9F09F205-A57D-C1E5-0113-2ECFF5D37E38}"/>
          </ac:grpSpMkLst>
        </pc:grpChg>
        <pc:grpChg chg="mod">
          <ac:chgData name="Capistran, Athziry (Student)" userId="06c77e13-cea5-4641-83d6-af20a0a0e596" providerId="ADAL" clId="{08251EB9-A288-6249-BDEC-7D106D782644}" dt="2024-02-11T22:15:32.306" v="6156"/>
          <ac:grpSpMkLst>
            <pc:docMk/>
            <pc:sldMk cId="3868011192" sldId="343"/>
            <ac:grpSpMk id="59" creationId="{AE20E6BF-2FC0-216D-8E98-CE80E73E21F1}"/>
          </ac:grpSpMkLst>
        </pc:grpChg>
        <pc:grpChg chg="mod">
          <ac:chgData name="Capistran, Athziry (Student)" userId="06c77e13-cea5-4641-83d6-af20a0a0e596" providerId="ADAL" clId="{08251EB9-A288-6249-BDEC-7D106D782644}" dt="2024-02-11T22:15:32.306" v="6156"/>
          <ac:grpSpMkLst>
            <pc:docMk/>
            <pc:sldMk cId="3868011192" sldId="343"/>
            <ac:grpSpMk id="60" creationId="{6FFB4674-97CD-5577-45EA-0550E68C03D0}"/>
          </ac:grpSpMkLst>
        </pc:grpChg>
        <pc:grpChg chg="mod">
          <ac:chgData name="Capistran, Athziry (Student)" userId="06c77e13-cea5-4641-83d6-af20a0a0e596" providerId="ADAL" clId="{08251EB9-A288-6249-BDEC-7D106D782644}" dt="2024-02-11T22:15:32.306" v="6156"/>
          <ac:grpSpMkLst>
            <pc:docMk/>
            <pc:sldMk cId="3868011192" sldId="343"/>
            <ac:grpSpMk id="62" creationId="{B7A10255-586E-AFFB-F912-CB95125D84B4}"/>
          </ac:grpSpMkLst>
        </pc:grpChg>
        <pc:grpChg chg="mod">
          <ac:chgData name="Capistran, Athziry (Student)" userId="06c77e13-cea5-4641-83d6-af20a0a0e596" providerId="ADAL" clId="{08251EB9-A288-6249-BDEC-7D106D782644}" dt="2024-02-11T22:15:32.306" v="6156"/>
          <ac:grpSpMkLst>
            <pc:docMk/>
            <pc:sldMk cId="3868011192" sldId="343"/>
            <ac:grpSpMk id="67" creationId="{7BC842AB-0B1C-74D3-0811-19E6627EA7E8}"/>
          </ac:grpSpMkLst>
        </pc:grpChg>
        <pc:grpChg chg="mod">
          <ac:chgData name="Capistran, Athziry (Student)" userId="06c77e13-cea5-4641-83d6-af20a0a0e596" providerId="ADAL" clId="{08251EB9-A288-6249-BDEC-7D106D782644}" dt="2024-02-11T22:15:32.306" v="6156"/>
          <ac:grpSpMkLst>
            <pc:docMk/>
            <pc:sldMk cId="3868011192" sldId="343"/>
            <ac:grpSpMk id="70" creationId="{0259C4D3-247A-4CD2-7939-DFFED73A17B4}"/>
          </ac:grpSpMkLst>
        </pc:grpChg>
        <pc:grpChg chg="mod">
          <ac:chgData name="Capistran, Athziry (Student)" userId="06c77e13-cea5-4641-83d6-af20a0a0e596" providerId="ADAL" clId="{08251EB9-A288-6249-BDEC-7D106D782644}" dt="2024-02-11T22:15:32.306" v="6156"/>
          <ac:grpSpMkLst>
            <pc:docMk/>
            <pc:sldMk cId="3868011192" sldId="343"/>
            <ac:grpSpMk id="74" creationId="{12188B98-1CFE-7829-C5C6-C43C467C70BC}"/>
          </ac:grpSpMkLst>
        </pc:grpChg>
        <pc:grpChg chg="mod">
          <ac:chgData name="Capistran, Athziry (Student)" userId="06c77e13-cea5-4641-83d6-af20a0a0e596" providerId="ADAL" clId="{08251EB9-A288-6249-BDEC-7D106D782644}" dt="2024-02-11T22:01:46.636" v="6107" actId="165"/>
          <ac:grpSpMkLst>
            <pc:docMk/>
            <pc:sldMk cId="3868011192" sldId="343"/>
            <ac:grpSpMk id="78" creationId="{CD24E2D0-0A8B-58E0-3EE6-E46CD3CADB3C}"/>
          </ac:grpSpMkLst>
        </pc:grpChg>
        <pc:grpChg chg="mod topLvl">
          <ac:chgData name="Capistran, Athziry (Student)" userId="06c77e13-cea5-4641-83d6-af20a0a0e596" providerId="ADAL" clId="{08251EB9-A288-6249-BDEC-7D106D782644}" dt="2024-02-11T22:01:46.636" v="6107" actId="165"/>
          <ac:grpSpMkLst>
            <pc:docMk/>
            <pc:sldMk cId="3868011192" sldId="343"/>
            <ac:grpSpMk id="79" creationId="{6B7594E2-883A-5C7C-7598-B66ED062CAEA}"/>
          </ac:grpSpMkLst>
        </pc:grpChg>
        <pc:grpChg chg="del">
          <ac:chgData name="Capistran, Athziry (Student)" userId="06c77e13-cea5-4641-83d6-af20a0a0e596" providerId="ADAL" clId="{08251EB9-A288-6249-BDEC-7D106D782644}" dt="2024-02-11T22:01:46.636" v="6107" actId="165"/>
          <ac:grpSpMkLst>
            <pc:docMk/>
            <pc:sldMk cId="3868011192" sldId="343"/>
            <ac:grpSpMk id="80" creationId="{1C50975F-6298-819D-B91E-5DA65C4167CD}"/>
          </ac:grpSpMkLst>
        </pc:grpChg>
        <pc:grpChg chg="mod">
          <ac:chgData name="Capistran, Athziry (Student)" userId="06c77e13-cea5-4641-83d6-af20a0a0e596" providerId="ADAL" clId="{08251EB9-A288-6249-BDEC-7D106D782644}" dt="2024-02-11T22:01:23.569" v="6106" actId="165"/>
          <ac:grpSpMkLst>
            <pc:docMk/>
            <pc:sldMk cId="3868011192" sldId="343"/>
            <ac:grpSpMk id="83" creationId="{662C8F90-56BF-88FB-3C22-3E57BCB3B151}"/>
          </ac:grpSpMkLst>
        </pc:grpChg>
        <pc:grpChg chg="mod">
          <ac:chgData name="Capistran, Athziry (Student)" userId="06c77e13-cea5-4641-83d6-af20a0a0e596" providerId="ADAL" clId="{08251EB9-A288-6249-BDEC-7D106D782644}" dt="2024-02-11T22:01:23.569" v="6106" actId="165"/>
          <ac:grpSpMkLst>
            <pc:docMk/>
            <pc:sldMk cId="3868011192" sldId="343"/>
            <ac:grpSpMk id="85" creationId="{15CF37E9-8D10-0BE3-15C9-55408477A480}"/>
          </ac:grpSpMkLst>
        </pc:grpChg>
        <pc:grpChg chg="mod">
          <ac:chgData name="Capistran, Athziry (Student)" userId="06c77e13-cea5-4641-83d6-af20a0a0e596" providerId="ADAL" clId="{08251EB9-A288-6249-BDEC-7D106D782644}" dt="2024-02-11T22:01:23.569" v="6106" actId="165"/>
          <ac:grpSpMkLst>
            <pc:docMk/>
            <pc:sldMk cId="3868011192" sldId="343"/>
            <ac:grpSpMk id="94" creationId="{EEF05A46-A77B-8A59-CFE0-8D3C057990A7}"/>
          </ac:grpSpMkLst>
        </pc:grpChg>
        <pc:grpChg chg="mod topLvl">
          <ac:chgData name="Capistran, Athziry (Student)" userId="06c77e13-cea5-4641-83d6-af20a0a0e596" providerId="ADAL" clId="{08251EB9-A288-6249-BDEC-7D106D782644}" dt="2024-02-11T22:01:23.569" v="6106" actId="165"/>
          <ac:grpSpMkLst>
            <pc:docMk/>
            <pc:sldMk cId="3868011192" sldId="343"/>
            <ac:grpSpMk id="95" creationId="{A755013A-6BAB-2BDD-8EF7-9DEAB9D4AE4D}"/>
          </ac:grpSpMkLst>
        </pc:grpChg>
        <pc:grpChg chg="del">
          <ac:chgData name="Capistran, Athziry (Student)" userId="06c77e13-cea5-4641-83d6-af20a0a0e596" providerId="ADAL" clId="{08251EB9-A288-6249-BDEC-7D106D782644}" dt="2024-02-11T22:01:23.569" v="6106" actId="165"/>
          <ac:grpSpMkLst>
            <pc:docMk/>
            <pc:sldMk cId="3868011192" sldId="343"/>
            <ac:grpSpMk id="96" creationId="{A7CCDA21-CBC6-169D-E42E-FA07F82DBB27}"/>
          </ac:grpSpMkLst>
        </pc:grpChg>
        <pc:grpChg chg="del mod">
          <ac:chgData name="Capistran, Athziry (Student)" userId="06c77e13-cea5-4641-83d6-af20a0a0e596" providerId="ADAL" clId="{08251EB9-A288-6249-BDEC-7D106D782644}" dt="2024-02-11T22:14:15.922" v="6145" actId="478"/>
          <ac:grpSpMkLst>
            <pc:docMk/>
            <pc:sldMk cId="3868011192" sldId="343"/>
            <ac:grpSpMk id="97" creationId="{83EEF544-63F7-6BDE-707D-35B575BBD225}"/>
          </ac:grpSpMkLst>
        </pc:grpChg>
        <pc:picChg chg="add mod">
          <ac:chgData name="Capistran, Athziry (Student)" userId="06c77e13-cea5-4641-83d6-af20a0a0e596" providerId="ADAL" clId="{08251EB9-A288-6249-BDEC-7D106D782644}" dt="2024-02-11T21:55:46.011" v="6070" actId="1076"/>
          <ac:picMkLst>
            <pc:docMk/>
            <pc:sldMk cId="3868011192" sldId="343"/>
            <ac:picMk id="16" creationId="{EBF9D0DD-24AB-E81B-0576-DC34414B479A}"/>
          </ac:picMkLst>
        </pc:picChg>
        <pc:picChg chg="add del mod">
          <ac:chgData name="Capistran, Athziry (Student)" userId="06c77e13-cea5-4641-83d6-af20a0a0e596" providerId="ADAL" clId="{08251EB9-A288-6249-BDEC-7D106D782644}" dt="2024-02-11T21:57:50.261" v="6084" actId="478"/>
          <ac:picMkLst>
            <pc:docMk/>
            <pc:sldMk cId="3868011192" sldId="343"/>
            <ac:picMk id="18" creationId="{FD576B70-DD7E-DA41-8A13-8E0284C243F8}"/>
          </ac:picMkLst>
        </pc:picChg>
        <pc:picChg chg="mod">
          <ac:chgData name="Capistran, Athziry (Student)" userId="06c77e13-cea5-4641-83d6-af20a0a0e596" providerId="ADAL" clId="{08251EB9-A288-6249-BDEC-7D106D782644}" dt="2024-02-11T22:01:46.636" v="6107" actId="165"/>
          <ac:picMkLst>
            <pc:docMk/>
            <pc:sldMk cId="3868011192" sldId="343"/>
            <ac:picMk id="20" creationId="{E5DFFCC7-77D8-A2FE-426C-3D0636F29436}"/>
          </ac:picMkLst>
        </pc:picChg>
        <pc:picChg chg="mod">
          <ac:chgData name="Capistran, Athziry (Student)" userId="06c77e13-cea5-4641-83d6-af20a0a0e596" providerId="ADAL" clId="{08251EB9-A288-6249-BDEC-7D106D782644}" dt="2024-02-11T22:01:46.636" v="6107" actId="165"/>
          <ac:picMkLst>
            <pc:docMk/>
            <pc:sldMk cId="3868011192" sldId="343"/>
            <ac:picMk id="22" creationId="{37E1600D-FA9D-30E7-7B63-076BD88684AE}"/>
          </ac:picMkLst>
        </pc:picChg>
        <pc:picChg chg="mod">
          <ac:chgData name="Capistran, Athziry (Student)" userId="06c77e13-cea5-4641-83d6-af20a0a0e596" providerId="ADAL" clId="{08251EB9-A288-6249-BDEC-7D106D782644}" dt="2024-02-11T22:01:46.636" v="6107" actId="165"/>
          <ac:picMkLst>
            <pc:docMk/>
            <pc:sldMk cId="3868011192" sldId="343"/>
            <ac:picMk id="23" creationId="{F4A29A6E-E9C1-9CFE-363D-3FD2230E0300}"/>
          </ac:picMkLst>
        </pc:picChg>
        <pc:picChg chg="mod">
          <ac:chgData name="Capistran, Athziry (Student)" userId="06c77e13-cea5-4641-83d6-af20a0a0e596" providerId="ADAL" clId="{08251EB9-A288-6249-BDEC-7D106D782644}" dt="2024-02-11T22:01:46.636" v="6107" actId="165"/>
          <ac:picMkLst>
            <pc:docMk/>
            <pc:sldMk cId="3868011192" sldId="343"/>
            <ac:picMk id="24" creationId="{315126FC-E048-CE7F-4456-D4D07609DFD3}"/>
          </ac:picMkLst>
        </pc:picChg>
        <pc:picChg chg="add del mod">
          <ac:chgData name="Capistran, Athziry (Student)" userId="06c77e13-cea5-4641-83d6-af20a0a0e596" providerId="ADAL" clId="{08251EB9-A288-6249-BDEC-7D106D782644}" dt="2024-02-11T21:57:44.977" v="6082" actId="478"/>
          <ac:picMkLst>
            <pc:docMk/>
            <pc:sldMk cId="3868011192" sldId="343"/>
            <ac:picMk id="28" creationId="{FF6B7F01-CF83-8941-4B4B-46B243D65714}"/>
          </ac:picMkLst>
        </pc:picChg>
        <pc:picChg chg="mod">
          <ac:chgData name="Capistran, Athziry (Student)" userId="06c77e13-cea5-4641-83d6-af20a0a0e596" providerId="ADAL" clId="{08251EB9-A288-6249-BDEC-7D106D782644}" dt="2024-02-11T22:01:23.569" v="6106" actId="165"/>
          <ac:picMkLst>
            <pc:docMk/>
            <pc:sldMk cId="3868011192" sldId="343"/>
            <ac:picMk id="41" creationId="{5A36E086-57E8-18A4-2459-C5BB0EAAAD08}"/>
          </ac:picMkLst>
        </pc:picChg>
        <pc:picChg chg="mod">
          <ac:chgData name="Capistran, Athziry (Student)" userId="06c77e13-cea5-4641-83d6-af20a0a0e596" providerId="ADAL" clId="{08251EB9-A288-6249-BDEC-7D106D782644}" dt="2024-02-11T22:31:29.908" v="6300" actId="1037"/>
          <ac:picMkLst>
            <pc:docMk/>
            <pc:sldMk cId="3868011192" sldId="343"/>
            <ac:picMk id="44" creationId="{41412C41-056E-F978-072D-523837FB2CE8}"/>
          </ac:picMkLst>
        </pc:picChg>
        <pc:picChg chg="mod">
          <ac:chgData name="Capistran, Athziry (Student)" userId="06c77e13-cea5-4641-83d6-af20a0a0e596" providerId="ADAL" clId="{08251EB9-A288-6249-BDEC-7D106D782644}" dt="2024-02-11T22:29:18.261" v="6282" actId="14100"/>
          <ac:picMkLst>
            <pc:docMk/>
            <pc:sldMk cId="3868011192" sldId="343"/>
            <ac:picMk id="47" creationId="{1AC5D4D6-98B4-DB65-3915-65C02CB2E9EA}"/>
          </ac:picMkLst>
        </pc:picChg>
        <pc:picChg chg="mod">
          <ac:chgData name="Capistran, Athziry (Student)" userId="06c77e13-cea5-4641-83d6-af20a0a0e596" providerId="ADAL" clId="{08251EB9-A288-6249-BDEC-7D106D782644}" dt="2024-02-11T22:01:46.636" v="6107" actId="165"/>
          <ac:picMkLst>
            <pc:docMk/>
            <pc:sldMk cId="3868011192" sldId="343"/>
            <ac:picMk id="61" creationId="{A91774F7-7818-0AA7-E7BE-FA5FF45BB24D}"/>
          </ac:picMkLst>
        </pc:picChg>
        <pc:picChg chg="mod">
          <ac:chgData name="Capistran, Athziry (Student)" userId="06c77e13-cea5-4641-83d6-af20a0a0e596" providerId="ADAL" clId="{08251EB9-A288-6249-BDEC-7D106D782644}" dt="2024-02-11T22:01:23.569" v="6106" actId="165"/>
          <ac:picMkLst>
            <pc:docMk/>
            <pc:sldMk cId="3868011192" sldId="343"/>
            <ac:picMk id="63" creationId="{6E19DF47-8547-4F84-E125-4F268A8DCF9B}"/>
          </ac:picMkLst>
        </pc:picChg>
        <pc:picChg chg="mod">
          <ac:chgData name="Capistran, Athziry (Student)" userId="06c77e13-cea5-4641-83d6-af20a0a0e596" providerId="ADAL" clId="{08251EB9-A288-6249-BDEC-7D106D782644}" dt="2024-02-11T22:01:23.569" v="6106" actId="165"/>
          <ac:picMkLst>
            <pc:docMk/>
            <pc:sldMk cId="3868011192" sldId="343"/>
            <ac:picMk id="71" creationId="{F07B2D43-EF10-D7CB-CB1C-734CA0325B46}"/>
          </ac:picMkLst>
        </pc:picChg>
        <pc:picChg chg="mod">
          <ac:chgData name="Capistran, Athziry (Student)" userId="06c77e13-cea5-4641-83d6-af20a0a0e596" providerId="ADAL" clId="{08251EB9-A288-6249-BDEC-7D106D782644}" dt="2024-02-11T22:15:32.306" v="6156"/>
          <ac:picMkLst>
            <pc:docMk/>
            <pc:sldMk cId="3868011192" sldId="343"/>
            <ac:picMk id="76" creationId="{65CB2737-48CC-E146-BD98-77699A398F52}"/>
          </ac:picMkLst>
        </pc:picChg>
        <pc:picChg chg="mod">
          <ac:chgData name="Capistran, Athziry (Student)" userId="06c77e13-cea5-4641-83d6-af20a0a0e596" providerId="ADAL" clId="{08251EB9-A288-6249-BDEC-7D106D782644}" dt="2024-02-11T22:15:32.306" v="6156"/>
          <ac:picMkLst>
            <pc:docMk/>
            <pc:sldMk cId="3868011192" sldId="343"/>
            <ac:picMk id="84" creationId="{FD921376-1685-294A-35AB-27DF3846C045}"/>
          </ac:picMkLst>
        </pc:picChg>
        <pc:picChg chg="mod">
          <ac:chgData name="Capistran, Athziry (Student)" userId="06c77e13-cea5-4641-83d6-af20a0a0e596" providerId="ADAL" clId="{08251EB9-A288-6249-BDEC-7D106D782644}" dt="2024-02-11T22:15:32.306" v="6156"/>
          <ac:picMkLst>
            <pc:docMk/>
            <pc:sldMk cId="3868011192" sldId="343"/>
            <ac:picMk id="92" creationId="{9985EDEB-4283-697E-9BDB-D57F222A0B44}"/>
          </ac:picMkLst>
        </pc:picChg>
        <pc:picChg chg="mod">
          <ac:chgData name="Capistran, Athziry (Student)" userId="06c77e13-cea5-4641-83d6-af20a0a0e596" providerId="ADAL" clId="{08251EB9-A288-6249-BDEC-7D106D782644}" dt="2024-02-11T22:15:32.306" v="6156"/>
          <ac:picMkLst>
            <pc:docMk/>
            <pc:sldMk cId="3868011192" sldId="343"/>
            <ac:picMk id="98" creationId="{AF7185A4-2A18-D5BB-D6F9-3A4235F4DE6F}"/>
          </ac:picMkLst>
        </pc:picChg>
        <pc:picChg chg="mod">
          <ac:chgData name="Capistran, Athziry (Student)" userId="06c77e13-cea5-4641-83d6-af20a0a0e596" providerId="ADAL" clId="{08251EB9-A288-6249-BDEC-7D106D782644}" dt="2024-02-11T22:15:32.306" v="6156"/>
          <ac:picMkLst>
            <pc:docMk/>
            <pc:sldMk cId="3868011192" sldId="343"/>
            <ac:picMk id="100" creationId="{409355B3-B731-3A6B-FDE1-7995E2A33F44}"/>
          </ac:picMkLst>
        </pc:picChg>
        <pc:picChg chg="mod">
          <ac:chgData name="Capistran, Athziry (Student)" userId="06c77e13-cea5-4641-83d6-af20a0a0e596" providerId="ADAL" clId="{08251EB9-A288-6249-BDEC-7D106D782644}" dt="2024-02-11T22:15:32.306" v="6156"/>
          <ac:picMkLst>
            <pc:docMk/>
            <pc:sldMk cId="3868011192" sldId="343"/>
            <ac:picMk id="102" creationId="{40E99746-C009-7AFA-8161-A05A03E88125}"/>
          </ac:picMkLst>
        </pc:picChg>
        <pc:picChg chg="mod">
          <ac:chgData name="Capistran, Athziry (Student)" userId="06c77e13-cea5-4641-83d6-af20a0a0e596" providerId="ADAL" clId="{08251EB9-A288-6249-BDEC-7D106D782644}" dt="2024-02-11T22:15:32.306" v="6156"/>
          <ac:picMkLst>
            <pc:docMk/>
            <pc:sldMk cId="3868011192" sldId="343"/>
            <ac:picMk id="104" creationId="{23FB476D-115D-44CD-BABB-4BD479E65D93}"/>
          </ac:picMkLst>
        </pc:picChg>
        <pc:picChg chg="mod">
          <ac:chgData name="Capistran, Athziry (Student)" userId="06c77e13-cea5-4641-83d6-af20a0a0e596" providerId="ADAL" clId="{08251EB9-A288-6249-BDEC-7D106D782644}" dt="2024-02-11T22:15:32.306" v="6156"/>
          <ac:picMkLst>
            <pc:docMk/>
            <pc:sldMk cId="3868011192" sldId="343"/>
            <ac:picMk id="106" creationId="{B940A24D-9DEE-9C7F-AC7A-11113E50007B}"/>
          </ac:picMkLst>
        </pc:picChg>
      </pc:sldChg>
      <pc:sldChg chg="addSp delSp modSp add mod ord">
        <pc:chgData name="Capistran, Athziry (Student)" userId="06c77e13-cea5-4641-83d6-af20a0a0e596" providerId="ADAL" clId="{08251EB9-A288-6249-BDEC-7D106D782644}" dt="2024-02-11T22:25:20.357" v="6240"/>
        <pc:sldMkLst>
          <pc:docMk/>
          <pc:sldMk cId="998111615" sldId="344"/>
        </pc:sldMkLst>
        <pc:spChg chg="del">
          <ac:chgData name="Capistran, Athziry (Student)" userId="06c77e13-cea5-4641-83d6-af20a0a0e596" providerId="ADAL" clId="{08251EB9-A288-6249-BDEC-7D106D782644}" dt="2024-02-11T22:20:07.603" v="6201" actId="478"/>
          <ac:spMkLst>
            <pc:docMk/>
            <pc:sldMk cId="998111615" sldId="344"/>
            <ac:spMk id="3" creationId="{99CFE2E3-E3A8-8FCB-2EEE-60E256727759}"/>
          </ac:spMkLst>
        </pc:spChg>
        <pc:spChg chg="mod topLvl">
          <ac:chgData name="Capistran, Athziry (Student)" userId="06c77e13-cea5-4641-83d6-af20a0a0e596" providerId="ADAL" clId="{08251EB9-A288-6249-BDEC-7D106D782644}" dt="2024-02-11T21:59:25.786" v="6095" actId="165"/>
          <ac:spMkLst>
            <pc:docMk/>
            <pc:sldMk cId="998111615" sldId="344"/>
            <ac:spMk id="6" creationId="{EB32038E-7392-3EAA-913A-F096FC99B79D}"/>
          </ac:spMkLst>
        </pc:spChg>
        <pc:spChg chg="mod topLvl">
          <ac:chgData name="Capistran, Athziry (Student)" userId="06c77e13-cea5-4641-83d6-af20a0a0e596" providerId="ADAL" clId="{08251EB9-A288-6249-BDEC-7D106D782644}" dt="2024-02-11T22:04:03.971" v="6117" actId="165"/>
          <ac:spMkLst>
            <pc:docMk/>
            <pc:sldMk cId="998111615" sldId="344"/>
            <ac:spMk id="9" creationId="{9835882F-BB1F-B83F-3011-DDE985BD8C7A}"/>
          </ac:spMkLst>
        </pc:spChg>
        <pc:spChg chg="mod">
          <ac:chgData name="Capistran, Athziry (Student)" userId="06c77e13-cea5-4641-83d6-af20a0a0e596" providerId="ADAL" clId="{08251EB9-A288-6249-BDEC-7D106D782644}" dt="2024-02-11T22:14:22.643" v="6148"/>
          <ac:spMkLst>
            <pc:docMk/>
            <pc:sldMk cId="998111615" sldId="344"/>
            <ac:spMk id="31" creationId="{6D8D17EE-8C55-17C2-79B0-B9774B19B66E}"/>
          </ac:spMkLst>
        </pc:spChg>
        <pc:spChg chg="mod">
          <ac:chgData name="Capistran, Athziry (Student)" userId="06c77e13-cea5-4641-83d6-af20a0a0e596" providerId="ADAL" clId="{08251EB9-A288-6249-BDEC-7D106D782644}" dt="2024-02-11T22:14:22.643" v="6148"/>
          <ac:spMkLst>
            <pc:docMk/>
            <pc:sldMk cId="998111615" sldId="344"/>
            <ac:spMk id="44" creationId="{D958517E-F7D6-59DA-4400-33B3FC71DFE2}"/>
          </ac:spMkLst>
        </pc:spChg>
        <pc:spChg chg="mod">
          <ac:chgData name="Capistran, Athziry (Student)" userId="06c77e13-cea5-4641-83d6-af20a0a0e596" providerId="ADAL" clId="{08251EB9-A288-6249-BDEC-7D106D782644}" dt="2024-02-11T21:59:25.786" v="6095" actId="165"/>
          <ac:spMkLst>
            <pc:docMk/>
            <pc:sldMk cId="998111615" sldId="344"/>
            <ac:spMk id="48" creationId="{438D2EEE-E677-282E-0D9D-6EBD7F07ED50}"/>
          </ac:spMkLst>
        </pc:spChg>
        <pc:spChg chg="del">
          <ac:chgData name="Capistran, Athziry (Student)" userId="06c77e13-cea5-4641-83d6-af20a0a0e596" providerId="ADAL" clId="{08251EB9-A288-6249-BDEC-7D106D782644}" dt="2024-02-11T22:20:04.321" v="6199" actId="478"/>
          <ac:spMkLst>
            <pc:docMk/>
            <pc:sldMk cId="998111615" sldId="344"/>
            <ac:spMk id="53" creationId="{6F3B47B3-4FC2-CC2A-2F89-98AB22CC3ECA}"/>
          </ac:spMkLst>
        </pc:spChg>
        <pc:spChg chg="del">
          <ac:chgData name="Capistran, Athziry (Student)" userId="06c77e13-cea5-4641-83d6-af20a0a0e596" providerId="ADAL" clId="{08251EB9-A288-6249-BDEC-7D106D782644}" dt="2024-02-11T22:20:21.745" v="6204" actId="478"/>
          <ac:spMkLst>
            <pc:docMk/>
            <pc:sldMk cId="998111615" sldId="344"/>
            <ac:spMk id="54" creationId="{88786492-4AB4-BE4B-60F6-7F16176F4928}"/>
          </ac:spMkLst>
        </pc:spChg>
        <pc:spChg chg="mod">
          <ac:chgData name="Capistran, Athziry (Student)" userId="06c77e13-cea5-4641-83d6-af20a0a0e596" providerId="ADAL" clId="{08251EB9-A288-6249-BDEC-7D106D782644}" dt="2024-02-11T22:04:03.971" v="6117" actId="165"/>
          <ac:spMkLst>
            <pc:docMk/>
            <pc:sldMk cId="998111615" sldId="344"/>
            <ac:spMk id="66" creationId="{82A55EF6-0878-6CF8-A398-685E252EDB1F}"/>
          </ac:spMkLst>
        </pc:spChg>
        <pc:spChg chg="mod">
          <ac:chgData name="Capistran, Athziry (Student)" userId="06c77e13-cea5-4641-83d6-af20a0a0e596" providerId="ADAL" clId="{08251EB9-A288-6249-BDEC-7D106D782644}" dt="2024-02-11T22:04:03.971" v="6117" actId="165"/>
          <ac:spMkLst>
            <pc:docMk/>
            <pc:sldMk cId="998111615" sldId="344"/>
            <ac:spMk id="68" creationId="{4B0882F9-AF5C-CF1F-6449-1A180268686C}"/>
          </ac:spMkLst>
        </pc:spChg>
        <pc:spChg chg="mod">
          <ac:chgData name="Capistran, Athziry (Student)" userId="06c77e13-cea5-4641-83d6-af20a0a0e596" providerId="ADAL" clId="{08251EB9-A288-6249-BDEC-7D106D782644}" dt="2024-02-11T22:00:09.802" v="6100" actId="1076"/>
          <ac:spMkLst>
            <pc:docMk/>
            <pc:sldMk cId="998111615" sldId="344"/>
            <ac:spMk id="72" creationId="{26E40A17-04A9-C11A-565B-9090F82687C2}"/>
          </ac:spMkLst>
        </pc:spChg>
        <pc:spChg chg="mod">
          <ac:chgData name="Capistran, Athziry (Student)" userId="06c77e13-cea5-4641-83d6-af20a0a0e596" providerId="ADAL" clId="{08251EB9-A288-6249-BDEC-7D106D782644}" dt="2024-02-11T22:04:03.971" v="6117" actId="165"/>
          <ac:spMkLst>
            <pc:docMk/>
            <pc:sldMk cId="998111615" sldId="344"/>
            <ac:spMk id="73" creationId="{E1BF6C30-B621-C8FB-B976-439562E7ECE4}"/>
          </ac:spMkLst>
        </pc:spChg>
        <pc:spChg chg="mod">
          <ac:chgData name="Capistran, Athziry (Student)" userId="06c77e13-cea5-4641-83d6-af20a0a0e596" providerId="ADAL" clId="{08251EB9-A288-6249-BDEC-7D106D782644}" dt="2024-02-11T22:15:37.939" v="6158"/>
          <ac:spMkLst>
            <pc:docMk/>
            <pc:sldMk cId="998111615" sldId="344"/>
            <ac:spMk id="74" creationId="{563E78E8-BC05-7CD8-3774-F7580A005A64}"/>
          </ac:spMkLst>
        </pc:spChg>
        <pc:spChg chg="mod">
          <ac:chgData name="Capistran, Athziry (Student)" userId="06c77e13-cea5-4641-83d6-af20a0a0e596" providerId="ADAL" clId="{08251EB9-A288-6249-BDEC-7D106D782644}" dt="2024-02-11T22:04:03.971" v="6117" actId="165"/>
          <ac:spMkLst>
            <pc:docMk/>
            <pc:sldMk cId="998111615" sldId="344"/>
            <ac:spMk id="75" creationId="{00EEFB55-417B-2170-CC7C-49E1D8698284}"/>
          </ac:spMkLst>
        </pc:spChg>
        <pc:spChg chg="mod">
          <ac:chgData name="Capistran, Athziry (Student)" userId="06c77e13-cea5-4641-83d6-af20a0a0e596" providerId="ADAL" clId="{08251EB9-A288-6249-BDEC-7D106D782644}" dt="2024-02-11T22:04:03.971" v="6117" actId="165"/>
          <ac:spMkLst>
            <pc:docMk/>
            <pc:sldMk cId="998111615" sldId="344"/>
            <ac:spMk id="77" creationId="{DB3DBA07-0CD6-62FB-FF37-F5D60683206A}"/>
          </ac:spMkLst>
        </pc:spChg>
        <pc:spChg chg="mod">
          <ac:chgData name="Capistran, Athziry (Student)" userId="06c77e13-cea5-4641-83d6-af20a0a0e596" providerId="ADAL" clId="{08251EB9-A288-6249-BDEC-7D106D782644}" dt="2024-02-11T22:00:15.002" v="6101" actId="1076"/>
          <ac:spMkLst>
            <pc:docMk/>
            <pc:sldMk cId="998111615" sldId="344"/>
            <ac:spMk id="81" creationId="{F955A066-88B6-6198-A3CD-A4F63D791A3F}"/>
          </ac:spMkLst>
        </pc:spChg>
        <pc:spChg chg="mod">
          <ac:chgData name="Capistran, Athziry (Student)" userId="06c77e13-cea5-4641-83d6-af20a0a0e596" providerId="ADAL" clId="{08251EB9-A288-6249-BDEC-7D106D782644}" dt="2024-02-11T22:15:37.939" v="6158"/>
          <ac:spMkLst>
            <pc:docMk/>
            <pc:sldMk cId="998111615" sldId="344"/>
            <ac:spMk id="82" creationId="{951BA583-6743-1FF5-A284-C3A8A921FC83}"/>
          </ac:spMkLst>
        </pc:spChg>
        <pc:spChg chg="del">
          <ac:chgData name="Capistran, Athziry (Student)" userId="06c77e13-cea5-4641-83d6-af20a0a0e596" providerId="ADAL" clId="{08251EB9-A288-6249-BDEC-7D106D782644}" dt="2024-02-11T22:20:38.972" v="6208" actId="478"/>
          <ac:spMkLst>
            <pc:docMk/>
            <pc:sldMk cId="998111615" sldId="344"/>
            <ac:spMk id="88" creationId="{47BA5CF2-FBB7-21BB-8080-0C443F896A59}"/>
          </ac:spMkLst>
        </pc:spChg>
        <pc:spChg chg="del">
          <ac:chgData name="Capistran, Athziry (Student)" userId="06c77e13-cea5-4641-83d6-af20a0a0e596" providerId="ADAL" clId="{08251EB9-A288-6249-BDEC-7D106D782644}" dt="2024-02-11T22:20:23.809" v="6205" actId="478"/>
          <ac:spMkLst>
            <pc:docMk/>
            <pc:sldMk cId="998111615" sldId="344"/>
            <ac:spMk id="89" creationId="{2B1D733D-8BF5-388B-E88D-2982E5FB028D}"/>
          </ac:spMkLst>
        </pc:spChg>
        <pc:spChg chg="del">
          <ac:chgData name="Capistran, Athziry (Student)" userId="06c77e13-cea5-4641-83d6-af20a0a0e596" providerId="ADAL" clId="{08251EB9-A288-6249-BDEC-7D106D782644}" dt="2024-02-11T22:20:24.712" v="6206" actId="478"/>
          <ac:spMkLst>
            <pc:docMk/>
            <pc:sldMk cId="998111615" sldId="344"/>
            <ac:spMk id="90" creationId="{659E6AEA-DD0F-27D9-1C17-39C9251B71BB}"/>
          </ac:spMkLst>
        </pc:spChg>
        <pc:spChg chg="mod">
          <ac:chgData name="Capistran, Athziry (Student)" userId="06c77e13-cea5-4641-83d6-af20a0a0e596" providerId="ADAL" clId="{08251EB9-A288-6249-BDEC-7D106D782644}" dt="2024-02-11T22:15:37.939" v="6158"/>
          <ac:spMkLst>
            <pc:docMk/>
            <pc:sldMk cId="998111615" sldId="344"/>
            <ac:spMk id="91" creationId="{8CECD94C-1333-A132-0E29-A82D0F8C6B8B}"/>
          </ac:spMkLst>
        </pc:spChg>
        <pc:spChg chg="mod">
          <ac:chgData name="Capistran, Athziry (Student)" userId="06c77e13-cea5-4641-83d6-af20a0a0e596" providerId="ADAL" clId="{08251EB9-A288-6249-BDEC-7D106D782644}" dt="2024-02-11T22:15:37.939" v="6158"/>
          <ac:spMkLst>
            <pc:docMk/>
            <pc:sldMk cId="998111615" sldId="344"/>
            <ac:spMk id="93" creationId="{76BE72AD-B62C-5E26-8F91-C389497354BF}"/>
          </ac:spMkLst>
        </pc:spChg>
        <pc:spChg chg="mod">
          <ac:chgData name="Capistran, Athziry (Student)" userId="06c77e13-cea5-4641-83d6-af20a0a0e596" providerId="ADAL" clId="{08251EB9-A288-6249-BDEC-7D106D782644}" dt="2024-02-11T22:15:37.939" v="6158"/>
          <ac:spMkLst>
            <pc:docMk/>
            <pc:sldMk cId="998111615" sldId="344"/>
            <ac:spMk id="99" creationId="{71DB4000-017C-287E-503C-D752A42657B7}"/>
          </ac:spMkLst>
        </pc:spChg>
        <pc:spChg chg="mod">
          <ac:chgData name="Capistran, Athziry (Student)" userId="06c77e13-cea5-4641-83d6-af20a0a0e596" providerId="ADAL" clId="{08251EB9-A288-6249-BDEC-7D106D782644}" dt="2024-02-11T22:15:37.939" v="6158"/>
          <ac:spMkLst>
            <pc:docMk/>
            <pc:sldMk cId="998111615" sldId="344"/>
            <ac:spMk id="101" creationId="{3546BEFF-C45A-E593-23C4-EE98F1E54043}"/>
          </ac:spMkLst>
        </pc:spChg>
        <pc:spChg chg="mod">
          <ac:chgData name="Capistran, Athziry (Student)" userId="06c77e13-cea5-4641-83d6-af20a0a0e596" providerId="ADAL" clId="{08251EB9-A288-6249-BDEC-7D106D782644}" dt="2024-02-11T22:15:37.939" v="6158"/>
          <ac:spMkLst>
            <pc:docMk/>
            <pc:sldMk cId="998111615" sldId="344"/>
            <ac:spMk id="103" creationId="{E8E830BD-36E5-7FC4-0103-F7CFE9F6711F}"/>
          </ac:spMkLst>
        </pc:spChg>
        <pc:spChg chg="mod">
          <ac:chgData name="Capistran, Athziry (Student)" userId="06c77e13-cea5-4641-83d6-af20a0a0e596" providerId="ADAL" clId="{08251EB9-A288-6249-BDEC-7D106D782644}" dt="2024-02-11T22:15:37.939" v="6158"/>
          <ac:spMkLst>
            <pc:docMk/>
            <pc:sldMk cId="998111615" sldId="344"/>
            <ac:spMk id="105" creationId="{3D149BCA-389B-65B8-3A0D-BFB7242EFC2F}"/>
          </ac:spMkLst>
        </pc:spChg>
        <pc:spChg chg="add mod">
          <ac:chgData name="Capistran, Athziry (Student)" userId="06c77e13-cea5-4641-83d6-af20a0a0e596" providerId="ADAL" clId="{08251EB9-A288-6249-BDEC-7D106D782644}" dt="2024-02-11T22:21:31.045" v="6216" actId="1076"/>
          <ac:spMkLst>
            <pc:docMk/>
            <pc:sldMk cId="998111615" sldId="344"/>
            <ac:spMk id="106" creationId="{FBC32A63-CB8D-F30F-7E61-E349A5ECF08B}"/>
          </ac:spMkLst>
        </pc:spChg>
        <pc:spChg chg="add del mod">
          <ac:chgData name="Capistran, Athziry (Student)" userId="06c77e13-cea5-4641-83d6-af20a0a0e596" providerId="ADAL" clId="{08251EB9-A288-6249-BDEC-7D106D782644}" dt="2024-02-11T22:21:33.094" v="6217" actId="478"/>
          <ac:spMkLst>
            <pc:docMk/>
            <pc:sldMk cId="998111615" sldId="344"/>
            <ac:spMk id="107" creationId="{E31B5C75-E6A7-D749-095C-6F0B41E3A788}"/>
          </ac:spMkLst>
        </pc:spChg>
        <pc:spChg chg="mod">
          <ac:chgData name="Capistran, Athziry (Student)" userId="06c77e13-cea5-4641-83d6-af20a0a0e596" providerId="ADAL" clId="{08251EB9-A288-6249-BDEC-7D106D782644}" dt="2024-02-11T22:25:20.357" v="6240"/>
          <ac:spMkLst>
            <pc:docMk/>
            <pc:sldMk cId="998111615" sldId="344"/>
            <ac:spMk id="110" creationId="{4FE785FF-B10D-A426-DF19-382DBA396EF4}"/>
          </ac:spMkLst>
        </pc:spChg>
        <pc:spChg chg="mod">
          <ac:chgData name="Capistran, Athziry (Student)" userId="06c77e13-cea5-4641-83d6-af20a0a0e596" providerId="ADAL" clId="{08251EB9-A288-6249-BDEC-7D106D782644}" dt="2024-02-11T22:25:20.357" v="6240"/>
          <ac:spMkLst>
            <pc:docMk/>
            <pc:sldMk cId="998111615" sldId="344"/>
            <ac:spMk id="113" creationId="{3C5DC537-4FDB-FDE4-41EA-093B151758A3}"/>
          </ac:spMkLst>
        </pc:spChg>
        <pc:grpChg chg="del">
          <ac:chgData name="Capistran, Athziry (Student)" userId="06c77e13-cea5-4641-83d6-af20a0a0e596" providerId="ADAL" clId="{08251EB9-A288-6249-BDEC-7D106D782644}" dt="2024-02-11T22:15:37.062" v="6157" actId="478"/>
          <ac:grpSpMkLst>
            <pc:docMk/>
            <pc:sldMk cId="998111615" sldId="344"/>
            <ac:grpSpMk id="17" creationId="{F6103F1D-905F-9EB9-6366-82C8B5712379}"/>
          </ac:grpSpMkLst>
        </pc:grpChg>
        <pc:grpChg chg="add del mod">
          <ac:chgData name="Capistran, Athziry (Student)" userId="06c77e13-cea5-4641-83d6-af20a0a0e596" providerId="ADAL" clId="{08251EB9-A288-6249-BDEC-7D106D782644}" dt="2024-02-11T22:25:19.518" v="6239" actId="478"/>
          <ac:grpSpMkLst>
            <pc:docMk/>
            <pc:sldMk cId="998111615" sldId="344"/>
            <ac:grpSpMk id="18" creationId="{9EA728FE-66CB-FD10-229B-2BFC79DE2C46}"/>
          </ac:grpSpMkLst>
        </pc:grpChg>
        <pc:grpChg chg="mod">
          <ac:chgData name="Capistran, Athziry (Student)" userId="06c77e13-cea5-4641-83d6-af20a0a0e596" providerId="ADAL" clId="{08251EB9-A288-6249-BDEC-7D106D782644}" dt="2024-02-11T22:14:22.643" v="6148"/>
          <ac:grpSpMkLst>
            <pc:docMk/>
            <pc:sldMk cId="998111615" sldId="344"/>
            <ac:grpSpMk id="28" creationId="{DF3ACE87-D590-A8D5-FADE-11BA40BF190B}"/>
          </ac:grpSpMkLst>
        </pc:grpChg>
        <pc:grpChg chg="mod">
          <ac:chgData name="Capistran, Athziry (Student)" userId="06c77e13-cea5-4641-83d6-af20a0a0e596" providerId="ADAL" clId="{08251EB9-A288-6249-BDEC-7D106D782644}" dt="2024-02-11T22:04:03.971" v="6117" actId="165"/>
          <ac:grpSpMkLst>
            <pc:docMk/>
            <pc:sldMk cId="998111615" sldId="344"/>
            <ac:grpSpMk id="45" creationId="{4795F0AC-E84E-A7AA-E91F-FCE8B0B5AA82}"/>
          </ac:grpSpMkLst>
        </pc:grpChg>
        <pc:grpChg chg="mod">
          <ac:chgData name="Capistran, Athziry (Student)" userId="06c77e13-cea5-4641-83d6-af20a0a0e596" providerId="ADAL" clId="{08251EB9-A288-6249-BDEC-7D106D782644}" dt="2024-02-11T22:04:03.971" v="6117" actId="165"/>
          <ac:grpSpMkLst>
            <pc:docMk/>
            <pc:sldMk cId="998111615" sldId="344"/>
            <ac:grpSpMk id="46" creationId="{FCC3DED1-8B99-DCBC-DF25-C4DA1F415F13}"/>
          </ac:grpSpMkLst>
        </pc:grpChg>
        <pc:grpChg chg="add mod">
          <ac:chgData name="Capistran, Athziry (Student)" userId="06c77e13-cea5-4641-83d6-af20a0a0e596" providerId="ADAL" clId="{08251EB9-A288-6249-BDEC-7D106D782644}" dt="2024-02-11T22:15:37.939" v="6158"/>
          <ac:grpSpMkLst>
            <pc:docMk/>
            <pc:sldMk cId="998111615" sldId="344"/>
            <ac:grpSpMk id="47" creationId="{9641DD84-E072-72FF-F061-18194A505B9E}"/>
          </ac:grpSpMkLst>
        </pc:grpChg>
        <pc:grpChg chg="mod">
          <ac:chgData name="Capistran, Athziry (Student)" userId="06c77e13-cea5-4641-83d6-af20a0a0e596" providerId="ADAL" clId="{08251EB9-A288-6249-BDEC-7D106D782644}" dt="2024-02-11T22:15:37.939" v="6158"/>
          <ac:grpSpMkLst>
            <pc:docMk/>
            <pc:sldMk cId="998111615" sldId="344"/>
            <ac:grpSpMk id="49" creationId="{59FA9BBD-6608-8BA2-8E28-4F7BFCB213A6}"/>
          </ac:grpSpMkLst>
        </pc:grpChg>
        <pc:grpChg chg="mod">
          <ac:chgData name="Capistran, Athziry (Student)" userId="06c77e13-cea5-4641-83d6-af20a0a0e596" providerId="ADAL" clId="{08251EB9-A288-6249-BDEC-7D106D782644}" dt="2024-02-11T22:15:37.939" v="6158"/>
          <ac:grpSpMkLst>
            <pc:docMk/>
            <pc:sldMk cId="998111615" sldId="344"/>
            <ac:grpSpMk id="50" creationId="{BA2EBE37-64C9-281F-FE22-0250BBC738AF}"/>
          </ac:grpSpMkLst>
        </pc:grpChg>
        <pc:grpChg chg="mod">
          <ac:chgData name="Capistran, Athziry (Student)" userId="06c77e13-cea5-4641-83d6-af20a0a0e596" providerId="ADAL" clId="{08251EB9-A288-6249-BDEC-7D106D782644}" dt="2024-02-11T22:15:37.939" v="6158"/>
          <ac:grpSpMkLst>
            <pc:docMk/>
            <pc:sldMk cId="998111615" sldId="344"/>
            <ac:grpSpMk id="52" creationId="{97AD2D8A-2D84-085A-7EAF-0DBE5E8CD4AF}"/>
          </ac:grpSpMkLst>
        </pc:grpChg>
        <pc:grpChg chg="mod">
          <ac:chgData name="Capistran, Athziry (Student)" userId="06c77e13-cea5-4641-83d6-af20a0a0e596" providerId="ADAL" clId="{08251EB9-A288-6249-BDEC-7D106D782644}" dt="2024-02-11T22:04:03.971" v="6117" actId="165"/>
          <ac:grpSpMkLst>
            <pc:docMk/>
            <pc:sldMk cId="998111615" sldId="344"/>
            <ac:grpSpMk id="56" creationId="{5BA2A24F-ADA2-1CCD-71FA-B7099CA93A8E}"/>
          </ac:grpSpMkLst>
        </pc:grpChg>
        <pc:grpChg chg="mod">
          <ac:chgData name="Capistran, Athziry (Student)" userId="06c77e13-cea5-4641-83d6-af20a0a0e596" providerId="ADAL" clId="{08251EB9-A288-6249-BDEC-7D106D782644}" dt="2024-02-11T22:04:03.971" v="6117" actId="165"/>
          <ac:grpSpMkLst>
            <pc:docMk/>
            <pc:sldMk cId="998111615" sldId="344"/>
            <ac:grpSpMk id="57" creationId="{1954FF56-923B-7757-48E6-A4D233BFF01A}"/>
          </ac:grpSpMkLst>
        </pc:grpChg>
        <pc:grpChg chg="mod">
          <ac:chgData name="Capistran, Athziry (Student)" userId="06c77e13-cea5-4641-83d6-af20a0a0e596" providerId="ADAL" clId="{08251EB9-A288-6249-BDEC-7D106D782644}" dt="2024-02-11T22:15:37.939" v="6158"/>
          <ac:grpSpMkLst>
            <pc:docMk/>
            <pc:sldMk cId="998111615" sldId="344"/>
            <ac:grpSpMk id="58" creationId="{47CB9415-E719-B879-83BF-F2AFDD3BEEA6}"/>
          </ac:grpSpMkLst>
        </pc:grpChg>
        <pc:grpChg chg="mod">
          <ac:chgData name="Capistran, Athziry (Student)" userId="06c77e13-cea5-4641-83d6-af20a0a0e596" providerId="ADAL" clId="{08251EB9-A288-6249-BDEC-7D106D782644}" dt="2024-02-11T22:15:37.939" v="6158"/>
          <ac:grpSpMkLst>
            <pc:docMk/>
            <pc:sldMk cId="998111615" sldId="344"/>
            <ac:grpSpMk id="59" creationId="{4357C676-4590-1780-7CAD-19061ED7F200}"/>
          </ac:grpSpMkLst>
        </pc:grpChg>
        <pc:grpChg chg="mod">
          <ac:chgData name="Capistran, Athziry (Student)" userId="06c77e13-cea5-4641-83d6-af20a0a0e596" providerId="ADAL" clId="{08251EB9-A288-6249-BDEC-7D106D782644}" dt="2024-02-11T22:15:37.939" v="6158"/>
          <ac:grpSpMkLst>
            <pc:docMk/>
            <pc:sldMk cId="998111615" sldId="344"/>
            <ac:grpSpMk id="60" creationId="{4015B805-B14F-D747-4B68-4B5B73E938BC}"/>
          </ac:grpSpMkLst>
        </pc:grpChg>
        <pc:grpChg chg="mod">
          <ac:chgData name="Capistran, Athziry (Student)" userId="06c77e13-cea5-4641-83d6-af20a0a0e596" providerId="ADAL" clId="{08251EB9-A288-6249-BDEC-7D106D782644}" dt="2024-02-11T22:15:37.939" v="6158"/>
          <ac:grpSpMkLst>
            <pc:docMk/>
            <pc:sldMk cId="998111615" sldId="344"/>
            <ac:grpSpMk id="62" creationId="{D2B28163-6821-C933-3FC6-E6589CA900EE}"/>
          </ac:grpSpMkLst>
        </pc:grpChg>
        <pc:grpChg chg="mod">
          <ac:chgData name="Capistran, Athziry (Student)" userId="06c77e13-cea5-4641-83d6-af20a0a0e596" providerId="ADAL" clId="{08251EB9-A288-6249-BDEC-7D106D782644}" dt="2024-02-11T22:15:37.939" v="6158"/>
          <ac:grpSpMkLst>
            <pc:docMk/>
            <pc:sldMk cId="998111615" sldId="344"/>
            <ac:grpSpMk id="67" creationId="{51FC52BB-EAA5-C892-6973-505F345AE9D9}"/>
          </ac:grpSpMkLst>
        </pc:grpChg>
        <pc:grpChg chg="mod">
          <ac:chgData name="Capistran, Athziry (Student)" userId="06c77e13-cea5-4641-83d6-af20a0a0e596" providerId="ADAL" clId="{08251EB9-A288-6249-BDEC-7D106D782644}" dt="2024-02-11T22:04:03.971" v="6117" actId="165"/>
          <ac:grpSpMkLst>
            <pc:docMk/>
            <pc:sldMk cId="998111615" sldId="344"/>
            <ac:grpSpMk id="78" creationId="{AC71E33D-8ABF-DA31-1FF5-E07C7DE1AB44}"/>
          </ac:grpSpMkLst>
        </pc:grpChg>
        <pc:grpChg chg="mod topLvl">
          <ac:chgData name="Capistran, Athziry (Student)" userId="06c77e13-cea5-4641-83d6-af20a0a0e596" providerId="ADAL" clId="{08251EB9-A288-6249-BDEC-7D106D782644}" dt="2024-02-11T22:04:03.971" v="6117" actId="165"/>
          <ac:grpSpMkLst>
            <pc:docMk/>
            <pc:sldMk cId="998111615" sldId="344"/>
            <ac:grpSpMk id="79" creationId="{1EA33E59-2333-C343-5032-EE1B33093AF5}"/>
          </ac:grpSpMkLst>
        </pc:grpChg>
        <pc:grpChg chg="del">
          <ac:chgData name="Capistran, Athziry (Student)" userId="06c77e13-cea5-4641-83d6-af20a0a0e596" providerId="ADAL" clId="{08251EB9-A288-6249-BDEC-7D106D782644}" dt="2024-02-11T22:04:03.971" v="6117" actId="165"/>
          <ac:grpSpMkLst>
            <pc:docMk/>
            <pc:sldMk cId="998111615" sldId="344"/>
            <ac:grpSpMk id="80" creationId="{C7AC8CA9-36E0-7D14-6D52-EE8CF79893A6}"/>
          </ac:grpSpMkLst>
        </pc:grpChg>
        <pc:grpChg chg="mod">
          <ac:chgData name="Capistran, Athziry (Student)" userId="06c77e13-cea5-4641-83d6-af20a0a0e596" providerId="ADAL" clId="{08251EB9-A288-6249-BDEC-7D106D782644}" dt="2024-02-11T21:59:25.786" v="6095" actId="165"/>
          <ac:grpSpMkLst>
            <pc:docMk/>
            <pc:sldMk cId="998111615" sldId="344"/>
            <ac:grpSpMk id="83" creationId="{1AACAA7F-0AFE-6E7E-827D-FB8BAEBAF342}"/>
          </ac:grpSpMkLst>
        </pc:grpChg>
        <pc:grpChg chg="mod">
          <ac:chgData name="Capistran, Athziry (Student)" userId="06c77e13-cea5-4641-83d6-af20a0a0e596" providerId="ADAL" clId="{08251EB9-A288-6249-BDEC-7D106D782644}" dt="2024-02-11T21:59:25.786" v="6095" actId="165"/>
          <ac:grpSpMkLst>
            <pc:docMk/>
            <pc:sldMk cId="998111615" sldId="344"/>
            <ac:grpSpMk id="85" creationId="{272A707F-CE4C-A7F2-AB28-521B58ED91E6}"/>
          </ac:grpSpMkLst>
        </pc:grpChg>
        <pc:grpChg chg="mod">
          <ac:chgData name="Capistran, Athziry (Student)" userId="06c77e13-cea5-4641-83d6-af20a0a0e596" providerId="ADAL" clId="{08251EB9-A288-6249-BDEC-7D106D782644}" dt="2024-02-11T21:59:25.786" v="6095" actId="165"/>
          <ac:grpSpMkLst>
            <pc:docMk/>
            <pc:sldMk cId="998111615" sldId="344"/>
            <ac:grpSpMk id="94" creationId="{92C26B17-44F1-60F6-87F8-369DEFB8E457}"/>
          </ac:grpSpMkLst>
        </pc:grpChg>
        <pc:grpChg chg="mod topLvl">
          <ac:chgData name="Capistran, Athziry (Student)" userId="06c77e13-cea5-4641-83d6-af20a0a0e596" providerId="ADAL" clId="{08251EB9-A288-6249-BDEC-7D106D782644}" dt="2024-02-11T22:20:52.027" v="6210" actId="16481"/>
          <ac:grpSpMkLst>
            <pc:docMk/>
            <pc:sldMk cId="998111615" sldId="344"/>
            <ac:grpSpMk id="95" creationId="{A391366C-4FA6-B787-6B22-ED1ECCB2C140}"/>
          </ac:grpSpMkLst>
        </pc:grpChg>
        <pc:grpChg chg="del">
          <ac:chgData name="Capistran, Athziry (Student)" userId="06c77e13-cea5-4641-83d6-af20a0a0e596" providerId="ADAL" clId="{08251EB9-A288-6249-BDEC-7D106D782644}" dt="2024-02-11T21:59:25.786" v="6095" actId="165"/>
          <ac:grpSpMkLst>
            <pc:docMk/>
            <pc:sldMk cId="998111615" sldId="344"/>
            <ac:grpSpMk id="96" creationId="{2189FA54-0F8D-E352-BBBF-51E9765C3B26}"/>
          </ac:grpSpMkLst>
        </pc:grpChg>
        <pc:grpChg chg="del">
          <ac:chgData name="Capistran, Athziry (Student)" userId="06c77e13-cea5-4641-83d6-af20a0a0e596" providerId="ADAL" clId="{08251EB9-A288-6249-BDEC-7D106D782644}" dt="2024-02-11T22:14:21.557" v="6147" actId="478"/>
          <ac:grpSpMkLst>
            <pc:docMk/>
            <pc:sldMk cId="998111615" sldId="344"/>
            <ac:grpSpMk id="97" creationId="{CE9C79D2-6AFD-5DA5-CC42-1FEB2F81CC54}"/>
          </ac:grpSpMkLst>
        </pc:grpChg>
        <pc:grpChg chg="add mod">
          <ac:chgData name="Capistran, Athziry (Student)" userId="06c77e13-cea5-4641-83d6-af20a0a0e596" providerId="ADAL" clId="{08251EB9-A288-6249-BDEC-7D106D782644}" dt="2024-02-11T22:25:20.357" v="6240"/>
          <ac:grpSpMkLst>
            <pc:docMk/>
            <pc:sldMk cId="998111615" sldId="344"/>
            <ac:grpSpMk id="108" creationId="{76A601C6-5909-16D5-6E99-60C7C0853AF8}"/>
          </ac:grpSpMkLst>
        </pc:grpChg>
        <pc:grpChg chg="mod">
          <ac:chgData name="Capistran, Athziry (Student)" userId="06c77e13-cea5-4641-83d6-af20a0a0e596" providerId="ADAL" clId="{08251EB9-A288-6249-BDEC-7D106D782644}" dt="2024-02-11T22:25:20.357" v="6240"/>
          <ac:grpSpMkLst>
            <pc:docMk/>
            <pc:sldMk cId="998111615" sldId="344"/>
            <ac:grpSpMk id="109" creationId="{20298F89-2B48-B7BB-D181-1C2F3D6A6922}"/>
          </ac:grpSpMkLst>
        </pc:grpChg>
        <pc:picChg chg="add del mod">
          <ac:chgData name="Capistran, Athziry (Student)" userId="06c77e13-cea5-4641-83d6-af20a0a0e596" providerId="ADAL" clId="{08251EB9-A288-6249-BDEC-7D106D782644}" dt="2024-02-11T22:00:34.195" v="6104" actId="478"/>
          <ac:picMkLst>
            <pc:docMk/>
            <pc:sldMk cId="998111615" sldId="344"/>
            <ac:picMk id="16" creationId="{8CD8B8B9-FE6C-8A5E-8036-2DA766DC6C7D}"/>
          </ac:picMkLst>
        </pc:picChg>
        <pc:picChg chg="mod">
          <ac:chgData name="Capistran, Athziry (Student)" userId="06c77e13-cea5-4641-83d6-af20a0a0e596" providerId="ADAL" clId="{08251EB9-A288-6249-BDEC-7D106D782644}" dt="2024-02-11T22:04:03.971" v="6117" actId="165"/>
          <ac:picMkLst>
            <pc:docMk/>
            <pc:sldMk cId="998111615" sldId="344"/>
            <ac:picMk id="20" creationId="{28D1EC39-CE3A-AC33-B5FB-7F9FA763142D}"/>
          </ac:picMkLst>
        </pc:picChg>
        <pc:picChg chg="mod">
          <ac:chgData name="Capistran, Athziry (Student)" userId="06c77e13-cea5-4641-83d6-af20a0a0e596" providerId="ADAL" clId="{08251EB9-A288-6249-BDEC-7D106D782644}" dt="2024-02-11T22:04:03.971" v="6117" actId="165"/>
          <ac:picMkLst>
            <pc:docMk/>
            <pc:sldMk cId="998111615" sldId="344"/>
            <ac:picMk id="22" creationId="{012E3108-DF1D-2B30-B6D5-41E13DBC658B}"/>
          </ac:picMkLst>
        </pc:picChg>
        <pc:picChg chg="mod">
          <ac:chgData name="Capistran, Athziry (Student)" userId="06c77e13-cea5-4641-83d6-af20a0a0e596" providerId="ADAL" clId="{08251EB9-A288-6249-BDEC-7D106D782644}" dt="2024-02-11T22:04:03.971" v="6117" actId="165"/>
          <ac:picMkLst>
            <pc:docMk/>
            <pc:sldMk cId="998111615" sldId="344"/>
            <ac:picMk id="23" creationId="{B86CE9B3-D38E-71F9-5971-B6186212F37F}"/>
          </ac:picMkLst>
        </pc:picChg>
        <pc:picChg chg="mod">
          <ac:chgData name="Capistran, Athziry (Student)" userId="06c77e13-cea5-4641-83d6-af20a0a0e596" providerId="ADAL" clId="{08251EB9-A288-6249-BDEC-7D106D782644}" dt="2024-02-11T22:04:03.971" v="6117" actId="165"/>
          <ac:picMkLst>
            <pc:docMk/>
            <pc:sldMk cId="998111615" sldId="344"/>
            <ac:picMk id="24" creationId="{CCC84E7E-D0B0-280A-D4E6-FB68A2B5BA30}"/>
          </ac:picMkLst>
        </pc:picChg>
        <pc:picChg chg="mod">
          <ac:chgData name="Capistran, Athziry (Student)" userId="06c77e13-cea5-4641-83d6-af20a0a0e596" providerId="ADAL" clId="{08251EB9-A288-6249-BDEC-7D106D782644}" dt="2024-02-11T22:14:22.643" v="6148"/>
          <ac:picMkLst>
            <pc:docMk/>
            <pc:sldMk cId="998111615" sldId="344"/>
            <ac:picMk id="34" creationId="{4D090810-5FEF-D23B-9658-6A0CD4241D8B}"/>
          </ac:picMkLst>
        </pc:picChg>
        <pc:picChg chg="mod">
          <ac:chgData name="Capistran, Athziry (Student)" userId="06c77e13-cea5-4641-83d6-af20a0a0e596" providerId="ADAL" clId="{08251EB9-A288-6249-BDEC-7D106D782644}" dt="2024-02-11T22:14:22.643" v="6148"/>
          <ac:picMkLst>
            <pc:docMk/>
            <pc:sldMk cId="998111615" sldId="344"/>
            <ac:picMk id="37" creationId="{52B6051E-09C4-E347-2522-48571E7A9D58}"/>
          </ac:picMkLst>
        </pc:picChg>
        <pc:picChg chg="mod">
          <ac:chgData name="Capistran, Athziry (Student)" userId="06c77e13-cea5-4641-83d6-af20a0a0e596" providerId="ADAL" clId="{08251EB9-A288-6249-BDEC-7D106D782644}" dt="2024-02-11T21:59:25.786" v="6095" actId="165"/>
          <ac:picMkLst>
            <pc:docMk/>
            <pc:sldMk cId="998111615" sldId="344"/>
            <ac:picMk id="41" creationId="{C15AE287-8434-09A6-AADF-496940FEEC91}"/>
          </ac:picMkLst>
        </pc:picChg>
        <pc:picChg chg="mod">
          <ac:chgData name="Capistran, Athziry (Student)" userId="06c77e13-cea5-4641-83d6-af20a0a0e596" providerId="ADAL" clId="{08251EB9-A288-6249-BDEC-7D106D782644}" dt="2024-02-11T22:04:03.971" v="6117" actId="165"/>
          <ac:picMkLst>
            <pc:docMk/>
            <pc:sldMk cId="998111615" sldId="344"/>
            <ac:picMk id="61" creationId="{68872F2A-C06F-2844-C4AB-118232DE2B66}"/>
          </ac:picMkLst>
        </pc:picChg>
        <pc:picChg chg="mod">
          <ac:chgData name="Capistran, Athziry (Student)" userId="06c77e13-cea5-4641-83d6-af20a0a0e596" providerId="ADAL" clId="{08251EB9-A288-6249-BDEC-7D106D782644}" dt="2024-02-11T22:00:15.002" v="6101" actId="1076"/>
          <ac:picMkLst>
            <pc:docMk/>
            <pc:sldMk cId="998111615" sldId="344"/>
            <ac:picMk id="63" creationId="{BDC8CEF3-62E0-3853-999D-D8DEE19C1B7E}"/>
          </ac:picMkLst>
        </pc:picChg>
        <pc:picChg chg="mod">
          <ac:chgData name="Capistran, Athziry (Student)" userId="06c77e13-cea5-4641-83d6-af20a0a0e596" providerId="ADAL" clId="{08251EB9-A288-6249-BDEC-7D106D782644}" dt="2024-02-11T22:15:37.939" v="6158"/>
          <ac:picMkLst>
            <pc:docMk/>
            <pc:sldMk cId="998111615" sldId="344"/>
            <ac:picMk id="70" creationId="{BB914819-EA1B-0591-1CC5-F344DA9E4916}"/>
          </ac:picMkLst>
        </pc:picChg>
        <pc:picChg chg="mod">
          <ac:chgData name="Capistran, Athziry (Student)" userId="06c77e13-cea5-4641-83d6-af20a0a0e596" providerId="ADAL" clId="{08251EB9-A288-6249-BDEC-7D106D782644}" dt="2024-02-11T22:00:09.802" v="6100" actId="1076"/>
          <ac:picMkLst>
            <pc:docMk/>
            <pc:sldMk cId="998111615" sldId="344"/>
            <ac:picMk id="71" creationId="{48F3FF7A-E7E4-7EC4-A149-ABE7C733275E}"/>
          </ac:picMkLst>
        </pc:picChg>
        <pc:picChg chg="mod">
          <ac:chgData name="Capistran, Athziry (Student)" userId="06c77e13-cea5-4641-83d6-af20a0a0e596" providerId="ADAL" clId="{08251EB9-A288-6249-BDEC-7D106D782644}" dt="2024-02-11T22:15:37.939" v="6158"/>
          <ac:picMkLst>
            <pc:docMk/>
            <pc:sldMk cId="998111615" sldId="344"/>
            <ac:picMk id="76" creationId="{DD4F4550-D9CE-A063-14AF-27D6E7814D8F}"/>
          </ac:picMkLst>
        </pc:picChg>
        <pc:picChg chg="mod">
          <ac:chgData name="Capistran, Athziry (Student)" userId="06c77e13-cea5-4641-83d6-af20a0a0e596" providerId="ADAL" clId="{08251EB9-A288-6249-BDEC-7D106D782644}" dt="2024-02-11T22:15:37.939" v="6158"/>
          <ac:picMkLst>
            <pc:docMk/>
            <pc:sldMk cId="998111615" sldId="344"/>
            <ac:picMk id="84" creationId="{5F5B1177-15D8-85B2-69A2-64317D860182}"/>
          </ac:picMkLst>
        </pc:picChg>
        <pc:picChg chg="mod">
          <ac:chgData name="Capistran, Athziry (Student)" userId="06c77e13-cea5-4641-83d6-af20a0a0e596" providerId="ADAL" clId="{08251EB9-A288-6249-BDEC-7D106D782644}" dt="2024-02-11T22:15:37.939" v="6158"/>
          <ac:picMkLst>
            <pc:docMk/>
            <pc:sldMk cId="998111615" sldId="344"/>
            <ac:picMk id="92" creationId="{CEAC4EF2-F1AB-AF87-9D97-6CF04B2EDC5C}"/>
          </ac:picMkLst>
        </pc:picChg>
        <pc:picChg chg="mod">
          <ac:chgData name="Capistran, Athziry (Student)" userId="06c77e13-cea5-4641-83d6-af20a0a0e596" providerId="ADAL" clId="{08251EB9-A288-6249-BDEC-7D106D782644}" dt="2024-02-11T22:15:37.939" v="6158"/>
          <ac:picMkLst>
            <pc:docMk/>
            <pc:sldMk cId="998111615" sldId="344"/>
            <ac:picMk id="98" creationId="{E2321FBF-DCB8-05E1-386C-8805632FA392}"/>
          </ac:picMkLst>
        </pc:picChg>
        <pc:picChg chg="mod">
          <ac:chgData name="Capistran, Athziry (Student)" userId="06c77e13-cea5-4641-83d6-af20a0a0e596" providerId="ADAL" clId="{08251EB9-A288-6249-BDEC-7D106D782644}" dt="2024-02-11T22:15:37.939" v="6158"/>
          <ac:picMkLst>
            <pc:docMk/>
            <pc:sldMk cId="998111615" sldId="344"/>
            <ac:picMk id="100" creationId="{173CAC8F-8B3D-208B-A213-EB98A63E6022}"/>
          </ac:picMkLst>
        </pc:picChg>
        <pc:picChg chg="mod">
          <ac:chgData name="Capistran, Athziry (Student)" userId="06c77e13-cea5-4641-83d6-af20a0a0e596" providerId="ADAL" clId="{08251EB9-A288-6249-BDEC-7D106D782644}" dt="2024-02-11T22:15:37.939" v="6158"/>
          <ac:picMkLst>
            <pc:docMk/>
            <pc:sldMk cId="998111615" sldId="344"/>
            <ac:picMk id="102" creationId="{7BD0E8A5-AC99-DCC1-D18F-85701EF2FC38}"/>
          </ac:picMkLst>
        </pc:picChg>
        <pc:picChg chg="mod">
          <ac:chgData name="Capistran, Athziry (Student)" userId="06c77e13-cea5-4641-83d6-af20a0a0e596" providerId="ADAL" clId="{08251EB9-A288-6249-BDEC-7D106D782644}" dt="2024-02-11T22:15:37.939" v="6158"/>
          <ac:picMkLst>
            <pc:docMk/>
            <pc:sldMk cId="998111615" sldId="344"/>
            <ac:picMk id="104" creationId="{5FE3CE5D-7598-0F9F-1F86-3A7E96087381}"/>
          </ac:picMkLst>
        </pc:picChg>
        <pc:picChg chg="mod">
          <ac:chgData name="Capistran, Athziry (Student)" userId="06c77e13-cea5-4641-83d6-af20a0a0e596" providerId="ADAL" clId="{08251EB9-A288-6249-BDEC-7D106D782644}" dt="2024-02-11T22:25:20.357" v="6240"/>
          <ac:picMkLst>
            <pc:docMk/>
            <pc:sldMk cId="998111615" sldId="344"/>
            <ac:picMk id="111" creationId="{2A57F0E1-B80E-58E0-1FA0-92E1EF5C3B22}"/>
          </ac:picMkLst>
        </pc:picChg>
        <pc:picChg chg="mod">
          <ac:chgData name="Capistran, Athziry (Student)" userId="06c77e13-cea5-4641-83d6-af20a0a0e596" providerId="ADAL" clId="{08251EB9-A288-6249-BDEC-7D106D782644}" dt="2024-02-11T22:25:20.357" v="6240"/>
          <ac:picMkLst>
            <pc:docMk/>
            <pc:sldMk cId="998111615" sldId="344"/>
            <ac:picMk id="112" creationId="{81CBD0EE-40E8-CC78-C815-4C267A223ECC}"/>
          </ac:picMkLst>
        </pc:picChg>
      </pc:sldChg>
      <pc:sldChg chg="addSp delSp modSp add mod">
        <pc:chgData name="Capistran, Athziry (Student)" userId="06c77e13-cea5-4641-83d6-af20a0a0e596" providerId="ADAL" clId="{08251EB9-A288-6249-BDEC-7D106D782644}" dt="2024-02-11T22:25:24.356" v="6242"/>
        <pc:sldMkLst>
          <pc:docMk/>
          <pc:sldMk cId="410030632" sldId="345"/>
        </pc:sldMkLst>
        <pc:spChg chg="del">
          <ac:chgData name="Capistran, Athziry (Student)" userId="06c77e13-cea5-4641-83d6-af20a0a0e596" providerId="ADAL" clId="{08251EB9-A288-6249-BDEC-7D106D782644}" dt="2024-02-11T22:21:51.245" v="6222" actId="478"/>
          <ac:spMkLst>
            <pc:docMk/>
            <pc:sldMk cId="410030632" sldId="345"/>
            <ac:spMk id="3" creationId="{F8C3A81B-701E-43C3-D78E-BFDB3E594B51}"/>
          </ac:spMkLst>
        </pc:spChg>
        <pc:spChg chg="mod topLvl">
          <ac:chgData name="Capistran, Athziry (Student)" userId="06c77e13-cea5-4641-83d6-af20a0a0e596" providerId="ADAL" clId="{08251EB9-A288-6249-BDEC-7D106D782644}" dt="2024-02-11T22:03:48.373" v="6115" actId="165"/>
          <ac:spMkLst>
            <pc:docMk/>
            <pc:sldMk cId="410030632" sldId="345"/>
            <ac:spMk id="6" creationId="{487CB885-B38F-25FF-3C10-C77E1C6F2DA8}"/>
          </ac:spMkLst>
        </pc:spChg>
        <pc:spChg chg="mod topLvl">
          <ac:chgData name="Capistran, Athziry (Student)" userId="06c77e13-cea5-4641-83d6-af20a0a0e596" providerId="ADAL" clId="{08251EB9-A288-6249-BDEC-7D106D782644}" dt="2024-02-11T22:02:26.503" v="6108" actId="165"/>
          <ac:spMkLst>
            <pc:docMk/>
            <pc:sldMk cId="410030632" sldId="345"/>
            <ac:spMk id="9" creationId="{A8894EC0-0930-537D-2205-F5EAAE1172FB}"/>
          </ac:spMkLst>
        </pc:spChg>
        <pc:spChg chg="mod">
          <ac:chgData name="Capistran, Athziry (Student)" userId="06c77e13-cea5-4641-83d6-af20a0a0e596" providerId="ADAL" clId="{08251EB9-A288-6249-BDEC-7D106D782644}" dt="2024-02-11T22:14:32.051" v="6150"/>
          <ac:spMkLst>
            <pc:docMk/>
            <pc:sldMk cId="410030632" sldId="345"/>
            <ac:spMk id="34" creationId="{C1F05A0B-D5CD-F2D2-DE3D-8E72D74557C7}"/>
          </ac:spMkLst>
        </pc:spChg>
        <pc:spChg chg="mod">
          <ac:chgData name="Capistran, Athziry (Student)" userId="06c77e13-cea5-4641-83d6-af20a0a0e596" providerId="ADAL" clId="{08251EB9-A288-6249-BDEC-7D106D782644}" dt="2024-02-11T22:14:32.051" v="6150"/>
          <ac:spMkLst>
            <pc:docMk/>
            <pc:sldMk cId="410030632" sldId="345"/>
            <ac:spMk id="47" creationId="{661AB22E-983F-C688-F5B6-1CE8E1EC920B}"/>
          </ac:spMkLst>
        </pc:spChg>
        <pc:spChg chg="mod">
          <ac:chgData name="Capistran, Athziry (Student)" userId="06c77e13-cea5-4641-83d6-af20a0a0e596" providerId="ADAL" clId="{08251EB9-A288-6249-BDEC-7D106D782644}" dt="2024-02-11T22:03:48.373" v="6115" actId="165"/>
          <ac:spMkLst>
            <pc:docMk/>
            <pc:sldMk cId="410030632" sldId="345"/>
            <ac:spMk id="48" creationId="{B7DBBE56-B538-9447-684C-4E5FFBEF47D0}"/>
          </ac:spMkLst>
        </pc:spChg>
        <pc:spChg chg="del">
          <ac:chgData name="Capistran, Athziry (Student)" userId="06c77e13-cea5-4641-83d6-af20a0a0e596" providerId="ADAL" clId="{08251EB9-A288-6249-BDEC-7D106D782644}" dt="2024-02-11T22:21:54.056" v="6223" actId="478"/>
          <ac:spMkLst>
            <pc:docMk/>
            <pc:sldMk cId="410030632" sldId="345"/>
            <ac:spMk id="53" creationId="{F70100A3-4E1D-44CB-BF1E-11CBC30E73BF}"/>
          </ac:spMkLst>
        </pc:spChg>
        <pc:spChg chg="del">
          <ac:chgData name="Capistran, Athziry (Student)" userId="06c77e13-cea5-4641-83d6-af20a0a0e596" providerId="ADAL" clId="{08251EB9-A288-6249-BDEC-7D106D782644}" dt="2024-02-11T22:21:48.303" v="6221" actId="478"/>
          <ac:spMkLst>
            <pc:docMk/>
            <pc:sldMk cId="410030632" sldId="345"/>
            <ac:spMk id="54" creationId="{A3711340-1D49-081D-FCBB-E9E05148CE7A}"/>
          </ac:spMkLst>
        </pc:spChg>
        <pc:spChg chg="mod">
          <ac:chgData name="Capistran, Athziry (Student)" userId="06c77e13-cea5-4641-83d6-af20a0a0e596" providerId="ADAL" clId="{08251EB9-A288-6249-BDEC-7D106D782644}" dt="2024-02-11T22:03:54.208" v="6116" actId="165"/>
          <ac:spMkLst>
            <pc:docMk/>
            <pc:sldMk cId="410030632" sldId="345"/>
            <ac:spMk id="66" creationId="{54EE8110-9B75-7E2C-DCA6-62D318D7FACF}"/>
          </ac:spMkLst>
        </pc:spChg>
        <pc:spChg chg="mod">
          <ac:chgData name="Capistran, Athziry (Student)" userId="06c77e13-cea5-4641-83d6-af20a0a0e596" providerId="ADAL" clId="{08251EB9-A288-6249-BDEC-7D106D782644}" dt="2024-02-11T22:03:54.208" v="6116" actId="165"/>
          <ac:spMkLst>
            <pc:docMk/>
            <pc:sldMk cId="410030632" sldId="345"/>
            <ac:spMk id="68" creationId="{7DAAB7E0-64B3-4772-704D-6B324B895C1F}"/>
          </ac:spMkLst>
        </pc:spChg>
        <pc:spChg chg="mod">
          <ac:chgData name="Capistran, Athziry (Student)" userId="06c77e13-cea5-4641-83d6-af20a0a0e596" providerId="ADAL" clId="{08251EB9-A288-6249-BDEC-7D106D782644}" dt="2024-02-11T22:03:48.373" v="6115" actId="165"/>
          <ac:spMkLst>
            <pc:docMk/>
            <pc:sldMk cId="410030632" sldId="345"/>
            <ac:spMk id="72" creationId="{60AC30F1-8446-A6A7-80BB-5C6FC7B0AF11}"/>
          </ac:spMkLst>
        </pc:spChg>
        <pc:spChg chg="mod">
          <ac:chgData name="Capistran, Athziry (Student)" userId="06c77e13-cea5-4641-83d6-af20a0a0e596" providerId="ADAL" clId="{08251EB9-A288-6249-BDEC-7D106D782644}" dt="2024-02-11T22:03:54.208" v="6116" actId="165"/>
          <ac:spMkLst>
            <pc:docMk/>
            <pc:sldMk cId="410030632" sldId="345"/>
            <ac:spMk id="73" creationId="{937B813E-6A24-180A-4655-44791E7B4E22}"/>
          </ac:spMkLst>
        </pc:spChg>
        <pc:spChg chg="mod">
          <ac:chgData name="Capistran, Athziry (Student)" userId="06c77e13-cea5-4641-83d6-af20a0a0e596" providerId="ADAL" clId="{08251EB9-A288-6249-BDEC-7D106D782644}" dt="2024-02-11T22:03:54.208" v="6116" actId="165"/>
          <ac:spMkLst>
            <pc:docMk/>
            <pc:sldMk cId="410030632" sldId="345"/>
            <ac:spMk id="75" creationId="{C8E426A9-51FB-BA53-BF7E-438EEA262C63}"/>
          </ac:spMkLst>
        </pc:spChg>
        <pc:spChg chg="mod">
          <ac:chgData name="Capistran, Athziry (Student)" userId="06c77e13-cea5-4641-83d6-af20a0a0e596" providerId="ADAL" clId="{08251EB9-A288-6249-BDEC-7D106D782644}" dt="2024-02-11T22:15:42.352" v="6160"/>
          <ac:spMkLst>
            <pc:docMk/>
            <pc:sldMk cId="410030632" sldId="345"/>
            <ac:spMk id="76" creationId="{890C6B9C-E9AC-356F-9E58-646946ACF09E}"/>
          </ac:spMkLst>
        </pc:spChg>
        <pc:spChg chg="mod">
          <ac:chgData name="Capistran, Athziry (Student)" userId="06c77e13-cea5-4641-83d6-af20a0a0e596" providerId="ADAL" clId="{08251EB9-A288-6249-BDEC-7D106D782644}" dt="2024-02-11T22:03:54.208" v="6116" actId="165"/>
          <ac:spMkLst>
            <pc:docMk/>
            <pc:sldMk cId="410030632" sldId="345"/>
            <ac:spMk id="77" creationId="{8246DDE6-0697-852B-2EE1-B5D7851DE397}"/>
          </ac:spMkLst>
        </pc:spChg>
        <pc:spChg chg="mod">
          <ac:chgData name="Capistran, Athziry (Student)" userId="06c77e13-cea5-4641-83d6-af20a0a0e596" providerId="ADAL" clId="{08251EB9-A288-6249-BDEC-7D106D782644}" dt="2024-02-11T22:03:48.373" v="6115" actId="165"/>
          <ac:spMkLst>
            <pc:docMk/>
            <pc:sldMk cId="410030632" sldId="345"/>
            <ac:spMk id="81" creationId="{BBEFC158-1961-3FEE-7589-CC233B18DDBA}"/>
          </ac:spMkLst>
        </pc:spChg>
        <pc:spChg chg="mod">
          <ac:chgData name="Capistran, Athziry (Student)" userId="06c77e13-cea5-4641-83d6-af20a0a0e596" providerId="ADAL" clId="{08251EB9-A288-6249-BDEC-7D106D782644}" dt="2024-02-11T22:15:42.352" v="6160"/>
          <ac:spMkLst>
            <pc:docMk/>
            <pc:sldMk cId="410030632" sldId="345"/>
            <ac:spMk id="84" creationId="{0AC4222D-2B5E-26E5-E3CE-FC4379521759}"/>
          </ac:spMkLst>
        </pc:spChg>
        <pc:spChg chg="del">
          <ac:chgData name="Capistran, Athziry (Student)" userId="06c77e13-cea5-4641-83d6-af20a0a0e596" providerId="ADAL" clId="{08251EB9-A288-6249-BDEC-7D106D782644}" dt="2024-02-11T22:21:03.065" v="6211" actId="478"/>
          <ac:spMkLst>
            <pc:docMk/>
            <pc:sldMk cId="410030632" sldId="345"/>
            <ac:spMk id="88" creationId="{C496571F-C3E0-26DA-9219-F4BD4A4E3BB2}"/>
          </ac:spMkLst>
        </pc:spChg>
        <pc:spChg chg="del">
          <ac:chgData name="Capistran, Athziry (Student)" userId="06c77e13-cea5-4641-83d6-af20a0a0e596" providerId="ADAL" clId="{08251EB9-A288-6249-BDEC-7D106D782644}" dt="2024-02-11T22:21:45.413" v="6220" actId="478"/>
          <ac:spMkLst>
            <pc:docMk/>
            <pc:sldMk cId="410030632" sldId="345"/>
            <ac:spMk id="89" creationId="{8EC913BE-0EE7-9FDF-535E-CF6CA7E16004}"/>
          </ac:spMkLst>
        </pc:spChg>
        <pc:spChg chg="del">
          <ac:chgData name="Capistran, Athziry (Student)" userId="06c77e13-cea5-4641-83d6-af20a0a0e596" providerId="ADAL" clId="{08251EB9-A288-6249-BDEC-7D106D782644}" dt="2024-02-11T22:23:12.995" v="6235" actId="478"/>
          <ac:spMkLst>
            <pc:docMk/>
            <pc:sldMk cId="410030632" sldId="345"/>
            <ac:spMk id="90" creationId="{4056D5EA-704F-CB41-1010-2AFE607048BD}"/>
          </ac:spMkLst>
        </pc:spChg>
        <pc:spChg chg="mod">
          <ac:chgData name="Capistran, Athziry (Student)" userId="06c77e13-cea5-4641-83d6-af20a0a0e596" providerId="ADAL" clId="{08251EB9-A288-6249-BDEC-7D106D782644}" dt="2024-02-11T22:15:42.352" v="6160"/>
          <ac:spMkLst>
            <pc:docMk/>
            <pc:sldMk cId="410030632" sldId="345"/>
            <ac:spMk id="92" creationId="{67C731E6-7ADB-FD85-CDA8-0BF84DF2E9E6}"/>
          </ac:spMkLst>
        </pc:spChg>
        <pc:spChg chg="mod">
          <ac:chgData name="Capistran, Athziry (Student)" userId="06c77e13-cea5-4641-83d6-af20a0a0e596" providerId="ADAL" clId="{08251EB9-A288-6249-BDEC-7D106D782644}" dt="2024-02-11T22:15:42.352" v="6160"/>
          <ac:spMkLst>
            <pc:docMk/>
            <pc:sldMk cId="410030632" sldId="345"/>
            <ac:spMk id="98" creationId="{FC95E89A-66D8-9F78-0D2B-6A619C5F81EE}"/>
          </ac:spMkLst>
        </pc:spChg>
        <pc:spChg chg="mod">
          <ac:chgData name="Capistran, Athziry (Student)" userId="06c77e13-cea5-4641-83d6-af20a0a0e596" providerId="ADAL" clId="{08251EB9-A288-6249-BDEC-7D106D782644}" dt="2024-02-11T22:15:42.352" v="6160"/>
          <ac:spMkLst>
            <pc:docMk/>
            <pc:sldMk cId="410030632" sldId="345"/>
            <ac:spMk id="100" creationId="{A6C27E51-0E24-6DEC-FA32-ADFEB1F552B0}"/>
          </ac:spMkLst>
        </pc:spChg>
        <pc:spChg chg="mod">
          <ac:chgData name="Capistran, Athziry (Student)" userId="06c77e13-cea5-4641-83d6-af20a0a0e596" providerId="ADAL" clId="{08251EB9-A288-6249-BDEC-7D106D782644}" dt="2024-02-11T22:15:42.352" v="6160"/>
          <ac:spMkLst>
            <pc:docMk/>
            <pc:sldMk cId="410030632" sldId="345"/>
            <ac:spMk id="102" creationId="{F4BE40AA-4B20-046C-71F6-7CB498B63ACB}"/>
          </ac:spMkLst>
        </pc:spChg>
        <pc:spChg chg="mod">
          <ac:chgData name="Capistran, Athziry (Student)" userId="06c77e13-cea5-4641-83d6-af20a0a0e596" providerId="ADAL" clId="{08251EB9-A288-6249-BDEC-7D106D782644}" dt="2024-02-11T22:15:42.352" v="6160"/>
          <ac:spMkLst>
            <pc:docMk/>
            <pc:sldMk cId="410030632" sldId="345"/>
            <ac:spMk id="104" creationId="{E5D884BA-AF2B-96B9-DBBD-7C495194CF41}"/>
          </ac:spMkLst>
        </pc:spChg>
        <pc:spChg chg="mod">
          <ac:chgData name="Capistran, Athziry (Student)" userId="06c77e13-cea5-4641-83d6-af20a0a0e596" providerId="ADAL" clId="{08251EB9-A288-6249-BDEC-7D106D782644}" dt="2024-02-11T22:15:42.352" v="6160"/>
          <ac:spMkLst>
            <pc:docMk/>
            <pc:sldMk cId="410030632" sldId="345"/>
            <ac:spMk id="106" creationId="{9C7E3B01-E5FD-1242-D007-8A1801A2DBA8}"/>
          </ac:spMkLst>
        </pc:spChg>
        <pc:spChg chg="add del mod">
          <ac:chgData name="Capistran, Athziry (Student)" userId="06c77e13-cea5-4641-83d6-af20a0a0e596" providerId="ADAL" clId="{08251EB9-A288-6249-BDEC-7D106D782644}" dt="2024-02-11T22:21:37.847" v="6218" actId="478"/>
          <ac:spMkLst>
            <pc:docMk/>
            <pc:sldMk cId="410030632" sldId="345"/>
            <ac:spMk id="107" creationId="{4F76F28D-2EC9-E42B-14C6-F4726590D1D0}"/>
          </ac:spMkLst>
        </pc:spChg>
        <pc:spChg chg="add mod">
          <ac:chgData name="Capistran, Athziry (Student)" userId="06c77e13-cea5-4641-83d6-af20a0a0e596" providerId="ADAL" clId="{08251EB9-A288-6249-BDEC-7D106D782644}" dt="2024-02-11T22:22:10.631" v="6226" actId="167"/>
          <ac:spMkLst>
            <pc:docMk/>
            <pc:sldMk cId="410030632" sldId="345"/>
            <ac:spMk id="108" creationId="{E4872122-9BAF-3040-D230-C65109207BF3}"/>
          </ac:spMkLst>
        </pc:spChg>
        <pc:spChg chg="mod">
          <ac:chgData name="Capistran, Athziry (Student)" userId="06c77e13-cea5-4641-83d6-af20a0a0e596" providerId="ADAL" clId="{08251EB9-A288-6249-BDEC-7D106D782644}" dt="2024-02-11T22:25:24.356" v="6242"/>
          <ac:spMkLst>
            <pc:docMk/>
            <pc:sldMk cId="410030632" sldId="345"/>
            <ac:spMk id="111" creationId="{B8A5622C-2F5B-03C7-FB58-7186D77B78A4}"/>
          </ac:spMkLst>
        </pc:spChg>
        <pc:spChg chg="mod">
          <ac:chgData name="Capistran, Athziry (Student)" userId="06c77e13-cea5-4641-83d6-af20a0a0e596" providerId="ADAL" clId="{08251EB9-A288-6249-BDEC-7D106D782644}" dt="2024-02-11T22:25:24.356" v="6242"/>
          <ac:spMkLst>
            <pc:docMk/>
            <pc:sldMk cId="410030632" sldId="345"/>
            <ac:spMk id="114" creationId="{14908C27-2A55-96B5-914C-FF684283AA36}"/>
          </ac:spMkLst>
        </pc:spChg>
        <pc:grpChg chg="del">
          <ac:chgData name="Capistran, Athziry (Student)" userId="06c77e13-cea5-4641-83d6-af20a0a0e596" providerId="ADAL" clId="{08251EB9-A288-6249-BDEC-7D106D782644}" dt="2024-02-11T22:15:41.461" v="6159" actId="478"/>
          <ac:grpSpMkLst>
            <pc:docMk/>
            <pc:sldMk cId="410030632" sldId="345"/>
            <ac:grpSpMk id="17" creationId="{DC717C39-4004-A26F-F92C-06E3DCB73C40}"/>
          </ac:grpSpMkLst>
        </pc:grpChg>
        <pc:grpChg chg="add mod">
          <ac:chgData name="Capistran, Athziry (Student)" userId="06c77e13-cea5-4641-83d6-af20a0a0e596" providerId="ADAL" clId="{08251EB9-A288-6249-BDEC-7D106D782644}" dt="2024-02-11T22:22:21.644" v="6227" actId="16481"/>
          <ac:grpSpMkLst>
            <pc:docMk/>
            <pc:sldMk cId="410030632" sldId="345"/>
            <ac:grpSpMk id="18" creationId="{A1564B44-7DE0-9381-43D9-A61D9C1B1D90}"/>
          </ac:grpSpMkLst>
        </pc:grpChg>
        <pc:grpChg chg="add del mod">
          <ac:chgData name="Capistran, Athziry (Student)" userId="06c77e13-cea5-4641-83d6-af20a0a0e596" providerId="ADAL" clId="{08251EB9-A288-6249-BDEC-7D106D782644}" dt="2024-02-11T22:25:23.318" v="6241" actId="478"/>
          <ac:grpSpMkLst>
            <pc:docMk/>
            <pc:sldMk cId="410030632" sldId="345"/>
            <ac:grpSpMk id="28" creationId="{8701A798-EBCA-9CA3-0DED-15F5E2007530}"/>
          </ac:grpSpMkLst>
        </pc:grpChg>
        <pc:grpChg chg="mod">
          <ac:chgData name="Capistran, Athziry (Student)" userId="06c77e13-cea5-4641-83d6-af20a0a0e596" providerId="ADAL" clId="{08251EB9-A288-6249-BDEC-7D106D782644}" dt="2024-02-11T22:14:32.051" v="6150"/>
          <ac:grpSpMkLst>
            <pc:docMk/>
            <pc:sldMk cId="410030632" sldId="345"/>
            <ac:grpSpMk id="31" creationId="{161BA59D-995C-6EE9-3D75-023678D6FA5D}"/>
          </ac:grpSpMkLst>
        </pc:grpChg>
        <pc:grpChg chg="mod topLvl">
          <ac:chgData name="Capistran, Athziry (Student)" userId="06c77e13-cea5-4641-83d6-af20a0a0e596" providerId="ADAL" clId="{08251EB9-A288-6249-BDEC-7D106D782644}" dt="2024-02-11T22:07:20.209" v="6130" actId="164"/>
          <ac:grpSpMkLst>
            <pc:docMk/>
            <pc:sldMk cId="410030632" sldId="345"/>
            <ac:grpSpMk id="45" creationId="{5FE8C0D6-EFAB-4E43-29A0-A6948509F7E8}"/>
          </ac:grpSpMkLst>
        </pc:grpChg>
        <pc:grpChg chg="mod topLvl">
          <ac:chgData name="Capistran, Athziry (Student)" userId="06c77e13-cea5-4641-83d6-af20a0a0e596" providerId="ADAL" clId="{08251EB9-A288-6249-BDEC-7D106D782644}" dt="2024-02-11T22:07:20.209" v="6130" actId="164"/>
          <ac:grpSpMkLst>
            <pc:docMk/>
            <pc:sldMk cId="410030632" sldId="345"/>
            <ac:grpSpMk id="46" creationId="{AF98A314-16C7-C6D3-A76F-4274024CDB42}"/>
          </ac:grpSpMkLst>
        </pc:grpChg>
        <pc:grpChg chg="add mod">
          <ac:chgData name="Capistran, Athziry (Student)" userId="06c77e13-cea5-4641-83d6-af20a0a0e596" providerId="ADAL" clId="{08251EB9-A288-6249-BDEC-7D106D782644}" dt="2024-02-11T22:15:42.352" v="6160"/>
          <ac:grpSpMkLst>
            <pc:docMk/>
            <pc:sldMk cId="410030632" sldId="345"/>
            <ac:grpSpMk id="49" creationId="{C50D8516-C137-B923-449D-C62701F95C86}"/>
          </ac:grpSpMkLst>
        </pc:grpChg>
        <pc:grpChg chg="mod">
          <ac:chgData name="Capistran, Athziry (Student)" userId="06c77e13-cea5-4641-83d6-af20a0a0e596" providerId="ADAL" clId="{08251EB9-A288-6249-BDEC-7D106D782644}" dt="2024-02-11T22:15:42.352" v="6160"/>
          <ac:grpSpMkLst>
            <pc:docMk/>
            <pc:sldMk cId="410030632" sldId="345"/>
            <ac:grpSpMk id="50" creationId="{95075AE6-176A-A138-290E-D0C2D5F4102A}"/>
          </ac:grpSpMkLst>
        </pc:grpChg>
        <pc:grpChg chg="mod">
          <ac:chgData name="Capistran, Athziry (Student)" userId="06c77e13-cea5-4641-83d6-af20a0a0e596" providerId="ADAL" clId="{08251EB9-A288-6249-BDEC-7D106D782644}" dt="2024-02-11T22:15:42.352" v="6160"/>
          <ac:grpSpMkLst>
            <pc:docMk/>
            <pc:sldMk cId="410030632" sldId="345"/>
            <ac:grpSpMk id="52" creationId="{47E55518-E41A-21E4-5DDC-E64D9EB573EB}"/>
          </ac:grpSpMkLst>
        </pc:grpChg>
        <pc:grpChg chg="mod topLvl">
          <ac:chgData name="Capistran, Athziry (Student)" userId="06c77e13-cea5-4641-83d6-af20a0a0e596" providerId="ADAL" clId="{08251EB9-A288-6249-BDEC-7D106D782644}" dt="2024-02-11T22:07:20.209" v="6130" actId="164"/>
          <ac:grpSpMkLst>
            <pc:docMk/>
            <pc:sldMk cId="410030632" sldId="345"/>
            <ac:grpSpMk id="56" creationId="{B481AD4B-F167-264C-01AC-D63B513DFEFC}"/>
          </ac:grpSpMkLst>
        </pc:grpChg>
        <pc:grpChg chg="mod topLvl">
          <ac:chgData name="Capistran, Athziry (Student)" userId="06c77e13-cea5-4641-83d6-af20a0a0e596" providerId="ADAL" clId="{08251EB9-A288-6249-BDEC-7D106D782644}" dt="2024-02-11T22:07:20.209" v="6130" actId="164"/>
          <ac:grpSpMkLst>
            <pc:docMk/>
            <pc:sldMk cId="410030632" sldId="345"/>
            <ac:grpSpMk id="57" creationId="{D98D2515-171B-3E6E-9D7A-BDD5316B9171}"/>
          </ac:grpSpMkLst>
        </pc:grpChg>
        <pc:grpChg chg="mod">
          <ac:chgData name="Capistran, Athziry (Student)" userId="06c77e13-cea5-4641-83d6-af20a0a0e596" providerId="ADAL" clId="{08251EB9-A288-6249-BDEC-7D106D782644}" dt="2024-02-11T22:15:42.352" v="6160"/>
          <ac:grpSpMkLst>
            <pc:docMk/>
            <pc:sldMk cId="410030632" sldId="345"/>
            <ac:grpSpMk id="58" creationId="{6168A8A7-0C5C-28BE-CF1E-CE234FE847C5}"/>
          </ac:grpSpMkLst>
        </pc:grpChg>
        <pc:grpChg chg="mod">
          <ac:chgData name="Capistran, Athziry (Student)" userId="06c77e13-cea5-4641-83d6-af20a0a0e596" providerId="ADAL" clId="{08251EB9-A288-6249-BDEC-7D106D782644}" dt="2024-02-11T22:15:42.352" v="6160"/>
          <ac:grpSpMkLst>
            <pc:docMk/>
            <pc:sldMk cId="410030632" sldId="345"/>
            <ac:grpSpMk id="59" creationId="{3F97C243-658D-B701-FA55-EF95B431BC66}"/>
          </ac:grpSpMkLst>
        </pc:grpChg>
        <pc:grpChg chg="mod">
          <ac:chgData name="Capistran, Athziry (Student)" userId="06c77e13-cea5-4641-83d6-af20a0a0e596" providerId="ADAL" clId="{08251EB9-A288-6249-BDEC-7D106D782644}" dt="2024-02-11T22:15:42.352" v="6160"/>
          <ac:grpSpMkLst>
            <pc:docMk/>
            <pc:sldMk cId="410030632" sldId="345"/>
            <ac:grpSpMk id="60" creationId="{ABCCCB81-66DB-E0D3-C745-49EF36016CA8}"/>
          </ac:grpSpMkLst>
        </pc:grpChg>
        <pc:grpChg chg="mod">
          <ac:chgData name="Capistran, Athziry (Student)" userId="06c77e13-cea5-4641-83d6-af20a0a0e596" providerId="ADAL" clId="{08251EB9-A288-6249-BDEC-7D106D782644}" dt="2024-02-11T22:15:42.352" v="6160"/>
          <ac:grpSpMkLst>
            <pc:docMk/>
            <pc:sldMk cId="410030632" sldId="345"/>
            <ac:grpSpMk id="62" creationId="{34F17919-25FC-4F19-1C0F-06C4DE407238}"/>
          </ac:grpSpMkLst>
        </pc:grpChg>
        <pc:grpChg chg="mod">
          <ac:chgData name="Capistran, Athziry (Student)" userId="06c77e13-cea5-4641-83d6-af20a0a0e596" providerId="ADAL" clId="{08251EB9-A288-6249-BDEC-7D106D782644}" dt="2024-02-11T22:15:42.352" v="6160"/>
          <ac:grpSpMkLst>
            <pc:docMk/>
            <pc:sldMk cId="410030632" sldId="345"/>
            <ac:grpSpMk id="67" creationId="{B98B0834-6E40-3C6E-1536-F5F93D96F866}"/>
          </ac:grpSpMkLst>
        </pc:grpChg>
        <pc:grpChg chg="mod">
          <ac:chgData name="Capistran, Athziry (Student)" userId="06c77e13-cea5-4641-83d6-af20a0a0e596" providerId="ADAL" clId="{08251EB9-A288-6249-BDEC-7D106D782644}" dt="2024-02-11T22:15:42.352" v="6160"/>
          <ac:grpSpMkLst>
            <pc:docMk/>
            <pc:sldMk cId="410030632" sldId="345"/>
            <ac:grpSpMk id="70" creationId="{376403AD-75BE-4EF2-BC12-71BF6BDC5882}"/>
          </ac:grpSpMkLst>
        </pc:grpChg>
        <pc:grpChg chg="mod topLvl">
          <ac:chgData name="Capistran, Athziry (Student)" userId="06c77e13-cea5-4641-83d6-af20a0a0e596" providerId="ADAL" clId="{08251EB9-A288-6249-BDEC-7D106D782644}" dt="2024-02-11T22:07:20.209" v="6130" actId="164"/>
          <ac:grpSpMkLst>
            <pc:docMk/>
            <pc:sldMk cId="410030632" sldId="345"/>
            <ac:grpSpMk id="78" creationId="{153BA3F7-679F-B2E6-3217-6AF5D4A38A71}"/>
          </ac:grpSpMkLst>
        </pc:grpChg>
        <pc:grpChg chg="del mod topLvl">
          <ac:chgData name="Capistran, Athziry (Student)" userId="06c77e13-cea5-4641-83d6-af20a0a0e596" providerId="ADAL" clId="{08251EB9-A288-6249-BDEC-7D106D782644}" dt="2024-02-11T22:03:54.208" v="6116" actId="165"/>
          <ac:grpSpMkLst>
            <pc:docMk/>
            <pc:sldMk cId="410030632" sldId="345"/>
            <ac:grpSpMk id="79" creationId="{E1B02201-47EC-972A-DF1C-E2925ACB7F2C}"/>
          </ac:grpSpMkLst>
        </pc:grpChg>
        <pc:grpChg chg="del">
          <ac:chgData name="Capistran, Athziry (Student)" userId="06c77e13-cea5-4641-83d6-af20a0a0e596" providerId="ADAL" clId="{08251EB9-A288-6249-BDEC-7D106D782644}" dt="2024-02-11T22:02:26.503" v="6108" actId="165"/>
          <ac:grpSpMkLst>
            <pc:docMk/>
            <pc:sldMk cId="410030632" sldId="345"/>
            <ac:grpSpMk id="80" creationId="{949225BA-D09F-8D19-C4AD-A8CAC0787A35}"/>
          </ac:grpSpMkLst>
        </pc:grpChg>
        <pc:grpChg chg="mod">
          <ac:chgData name="Capistran, Athziry (Student)" userId="06c77e13-cea5-4641-83d6-af20a0a0e596" providerId="ADAL" clId="{08251EB9-A288-6249-BDEC-7D106D782644}" dt="2024-02-11T22:03:48.373" v="6115" actId="165"/>
          <ac:grpSpMkLst>
            <pc:docMk/>
            <pc:sldMk cId="410030632" sldId="345"/>
            <ac:grpSpMk id="83" creationId="{0134B354-2C56-3028-D04D-83095FC3C775}"/>
          </ac:grpSpMkLst>
        </pc:grpChg>
        <pc:grpChg chg="mod">
          <ac:chgData name="Capistran, Athziry (Student)" userId="06c77e13-cea5-4641-83d6-af20a0a0e596" providerId="ADAL" clId="{08251EB9-A288-6249-BDEC-7D106D782644}" dt="2024-02-11T22:03:48.373" v="6115" actId="165"/>
          <ac:grpSpMkLst>
            <pc:docMk/>
            <pc:sldMk cId="410030632" sldId="345"/>
            <ac:grpSpMk id="85" creationId="{468E5977-66C9-3EDE-B9EE-F679C8BAC1AB}"/>
          </ac:grpSpMkLst>
        </pc:grpChg>
        <pc:grpChg chg="mod">
          <ac:chgData name="Capistran, Athziry (Student)" userId="06c77e13-cea5-4641-83d6-af20a0a0e596" providerId="ADAL" clId="{08251EB9-A288-6249-BDEC-7D106D782644}" dt="2024-02-11T22:03:48.373" v="6115" actId="165"/>
          <ac:grpSpMkLst>
            <pc:docMk/>
            <pc:sldMk cId="410030632" sldId="345"/>
            <ac:grpSpMk id="94" creationId="{981CF13F-5382-82F7-2C37-07EF858B6967}"/>
          </ac:grpSpMkLst>
        </pc:grpChg>
        <pc:grpChg chg="mod topLvl">
          <ac:chgData name="Capistran, Athziry (Student)" userId="06c77e13-cea5-4641-83d6-af20a0a0e596" providerId="ADAL" clId="{08251EB9-A288-6249-BDEC-7D106D782644}" dt="2024-02-11T22:03:48.373" v="6115" actId="165"/>
          <ac:grpSpMkLst>
            <pc:docMk/>
            <pc:sldMk cId="410030632" sldId="345"/>
            <ac:grpSpMk id="95" creationId="{C9939078-F999-F6C9-24AE-8788AD8A885B}"/>
          </ac:grpSpMkLst>
        </pc:grpChg>
        <pc:grpChg chg="del">
          <ac:chgData name="Capistran, Athziry (Student)" userId="06c77e13-cea5-4641-83d6-af20a0a0e596" providerId="ADAL" clId="{08251EB9-A288-6249-BDEC-7D106D782644}" dt="2024-02-11T22:03:48.373" v="6115" actId="165"/>
          <ac:grpSpMkLst>
            <pc:docMk/>
            <pc:sldMk cId="410030632" sldId="345"/>
            <ac:grpSpMk id="96" creationId="{16EAD255-AA30-A5CD-884C-7613F931AD47}"/>
          </ac:grpSpMkLst>
        </pc:grpChg>
        <pc:grpChg chg="del">
          <ac:chgData name="Capistran, Athziry (Student)" userId="06c77e13-cea5-4641-83d6-af20a0a0e596" providerId="ADAL" clId="{08251EB9-A288-6249-BDEC-7D106D782644}" dt="2024-02-11T22:14:31.223" v="6149" actId="478"/>
          <ac:grpSpMkLst>
            <pc:docMk/>
            <pc:sldMk cId="410030632" sldId="345"/>
            <ac:grpSpMk id="97" creationId="{495BB86F-8931-3B7C-16D2-4A7CB4F6633C}"/>
          </ac:grpSpMkLst>
        </pc:grpChg>
        <pc:grpChg chg="add mod">
          <ac:chgData name="Capistran, Athziry (Student)" userId="06c77e13-cea5-4641-83d6-af20a0a0e596" providerId="ADAL" clId="{08251EB9-A288-6249-BDEC-7D106D782644}" dt="2024-02-11T22:25:24.356" v="6242"/>
          <ac:grpSpMkLst>
            <pc:docMk/>
            <pc:sldMk cId="410030632" sldId="345"/>
            <ac:grpSpMk id="109" creationId="{A024D47C-AA33-B23A-EC90-6D4187BAD685}"/>
          </ac:grpSpMkLst>
        </pc:grpChg>
        <pc:grpChg chg="mod">
          <ac:chgData name="Capistran, Athziry (Student)" userId="06c77e13-cea5-4641-83d6-af20a0a0e596" providerId="ADAL" clId="{08251EB9-A288-6249-BDEC-7D106D782644}" dt="2024-02-11T22:25:24.356" v="6242"/>
          <ac:grpSpMkLst>
            <pc:docMk/>
            <pc:sldMk cId="410030632" sldId="345"/>
            <ac:grpSpMk id="110" creationId="{F6D5C013-E12C-FC6F-6176-33522D855831}"/>
          </ac:grpSpMkLst>
        </pc:grpChg>
        <pc:picChg chg="add del mod">
          <ac:chgData name="Capistran, Athziry (Student)" userId="06c77e13-cea5-4641-83d6-af20a0a0e596" providerId="ADAL" clId="{08251EB9-A288-6249-BDEC-7D106D782644}" dt="2024-02-11T22:03:04.665" v="6114" actId="478"/>
          <ac:picMkLst>
            <pc:docMk/>
            <pc:sldMk cId="410030632" sldId="345"/>
            <ac:picMk id="16" creationId="{9760B766-5844-1D6D-0F32-90CA6E3AA9A7}"/>
          </ac:picMkLst>
        </pc:picChg>
        <pc:picChg chg="mod">
          <ac:chgData name="Capistran, Athziry (Student)" userId="06c77e13-cea5-4641-83d6-af20a0a0e596" providerId="ADAL" clId="{08251EB9-A288-6249-BDEC-7D106D782644}" dt="2024-02-11T22:03:54.208" v="6116" actId="165"/>
          <ac:picMkLst>
            <pc:docMk/>
            <pc:sldMk cId="410030632" sldId="345"/>
            <ac:picMk id="20" creationId="{30AAC7C7-3CD7-A33B-134E-1C0B32074C08}"/>
          </ac:picMkLst>
        </pc:picChg>
        <pc:picChg chg="mod">
          <ac:chgData name="Capistran, Athziry (Student)" userId="06c77e13-cea5-4641-83d6-af20a0a0e596" providerId="ADAL" clId="{08251EB9-A288-6249-BDEC-7D106D782644}" dt="2024-02-11T22:03:54.208" v="6116" actId="165"/>
          <ac:picMkLst>
            <pc:docMk/>
            <pc:sldMk cId="410030632" sldId="345"/>
            <ac:picMk id="22" creationId="{D13ED2F9-E434-D3EE-A729-8CA7F57C1BA3}"/>
          </ac:picMkLst>
        </pc:picChg>
        <pc:picChg chg="mod">
          <ac:chgData name="Capistran, Athziry (Student)" userId="06c77e13-cea5-4641-83d6-af20a0a0e596" providerId="ADAL" clId="{08251EB9-A288-6249-BDEC-7D106D782644}" dt="2024-02-11T22:03:54.208" v="6116" actId="165"/>
          <ac:picMkLst>
            <pc:docMk/>
            <pc:sldMk cId="410030632" sldId="345"/>
            <ac:picMk id="23" creationId="{8A8979CF-30C3-2CC6-A47A-B3E9B2AC283A}"/>
          </ac:picMkLst>
        </pc:picChg>
        <pc:picChg chg="mod">
          <ac:chgData name="Capistran, Athziry (Student)" userId="06c77e13-cea5-4641-83d6-af20a0a0e596" providerId="ADAL" clId="{08251EB9-A288-6249-BDEC-7D106D782644}" dt="2024-02-11T22:03:54.208" v="6116" actId="165"/>
          <ac:picMkLst>
            <pc:docMk/>
            <pc:sldMk cId="410030632" sldId="345"/>
            <ac:picMk id="24" creationId="{42B5707B-0193-1628-D9A3-A5D0F0D53D7F}"/>
          </ac:picMkLst>
        </pc:picChg>
        <pc:picChg chg="mod">
          <ac:chgData name="Capistran, Athziry (Student)" userId="06c77e13-cea5-4641-83d6-af20a0a0e596" providerId="ADAL" clId="{08251EB9-A288-6249-BDEC-7D106D782644}" dt="2024-02-11T22:14:32.051" v="6150"/>
          <ac:picMkLst>
            <pc:docMk/>
            <pc:sldMk cId="410030632" sldId="345"/>
            <ac:picMk id="37" creationId="{B0D3A8B7-C1A6-5D07-70FF-3B586C938ADC}"/>
          </ac:picMkLst>
        </pc:picChg>
        <pc:picChg chg="mod">
          <ac:chgData name="Capistran, Athziry (Student)" userId="06c77e13-cea5-4641-83d6-af20a0a0e596" providerId="ADAL" clId="{08251EB9-A288-6249-BDEC-7D106D782644}" dt="2024-02-11T22:03:48.373" v="6115" actId="165"/>
          <ac:picMkLst>
            <pc:docMk/>
            <pc:sldMk cId="410030632" sldId="345"/>
            <ac:picMk id="41" creationId="{17127567-4055-8359-34EB-744A1B6D0CCA}"/>
          </ac:picMkLst>
        </pc:picChg>
        <pc:picChg chg="mod">
          <ac:chgData name="Capistran, Athziry (Student)" userId="06c77e13-cea5-4641-83d6-af20a0a0e596" providerId="ADAL" clId="{08251EB9-A288-6249-BDEC-7D106D782644}" dt="2024-02-11T22:14:32.051" v="6150"/>
          <ac:picMkLst>
            <pc:docMk/>
            <pc:sldMk cId="410030632" sldId="345"/>
            <ac:picMk id="44" creationId="{58E2A471-F244-282B-F991-5E61734594D1}"/>
          </ac:picMkLst>
        </pc:picChg>
        <pc:picChg chg="mod">
          <ac:chgData name="Capistran, Athziry (Student)" userId="06c77e13-cea5-4641-83d6-af20a0a0e596" providerId="ADAL" clId="{08251EB9-A288-6249-BDEC-7D106D782644}" dt="2024-02-11T22:03:54.208" v="6116" actId="165"/>
          <ac:picMkLst>
            <pc:docMk/>
            <pc:sldMk cId="410030632" sldId="345"/>
            <ac:picMk id="61" creationId="{C62EC24E-7AAF-2FFE-17C9-14AFF4172089}"/>
          </ac:picMkLst>
        </pc:picChg>
        <pc:picChg chg="mod">
          <ac:chgData name="Capistran, Athziry (Student)" userId="06c77e13-cea5-4641-83d6-af20a0a0e596" providerId="ADAL" clId="{08251EB9-A288-6249-BDEC-7D106D782644}" dt="2024-02-11T22:03:48.373" v="6115" actId="165"/>
          <ac:picMkLst>
            <pc:docMk/>
            <pc:sldMk cId="410030632" sldId="345"/>
            <ac:picMk id="63" creationId="{3379C130-B53E-8915-C042-20D1F19EA8DA}"/>
          </ac:picMkLst>
        </pc:picChg>
        <pc:picChg chg="mod">
          <ac:chgData name="Capistran, Athziry (Student)" userId="06c77e13-cea5-4641-83d6-af20a0a0e596" providerId="ADAL" clId="{08251EB9-A288-6249-BDEC-7D106D782644}" dt="2024-02-11T22:03:48.373" v="6115" actId="165"/>
          <ac:picMkLst>
            <pc:docMk/>
            <pc:sldMk cId="410030632" sldId="345"/>
            <ac:picMk id="71" creationId="{A75195DA-7090-C3EA-5B16-D32600F22D64}"/>
          </ac:picMkLst>
        </pc:picChg>
        <pc:picChg chg="mod">
          <ac:chgData name="Capistran, Athziry (Student)" userId="06c77e13-cea5-4641-83d6-af20a0a0e596" providerId="ADAL" clId="{08251EB9-A288-6249-BDEC-7D106D782644}" dt="2024-02-11T22:15:42.352" v="6160"/>
          <ac:picMkLst>
            <pc:docMk/>
            <pc:sldMk cId="410030632" sldId="345"/>
            <ac:picMk id="74" creationId="{EF3A0A44-50C1-B8EC-5EAA-997210B0F098}"/>
          </ac:picMkLst>
        </pc:picChg>
        <pc:picChg chg="mod">
          <ac:chgData name="Capistran, Athziry (Student)" userId="06c77e13-cea5-4641-83d6-af20a0a0e596" providerId="ADAL" clId="{08251EB9-A288-6249-BDEC-7D106D782644}" dt="2024-02-11T22:15:42.352" v="6160"/>
          <ac:picMkLst>
            <pc:docMk/>
            <pc:sldMk cId="410030632" sldId="345"/>
            <ac:picMk id="82" creationId="{0898CAD6-5CA8-7CE5-152B-699CE60F27C1}"/>
          </ac:picMkLst>
        </pc:picChg>
        <pc:picChg chg="del">
          <ac:chgData name="Capistran, Athziry (Student)" userId="06c77e13-cea5-4641-83d6-af20a0a0e596" providerId="ADAL" clId="{08251EB9-A288-6249-BDEC-7D106D782644}" dt="2024-02-11T22:21:55.295" v="6224" actId="478"/>
          <ac:picMkLst>
            <pc:docMk/>
            <pc:sldMk cId="410030632" sldId="345"/>
            <ac:picMk id="87" creationId="{C18CE054-FCA8-5FAF-0720-019F25B06671}"/>
          </ac:picMkLst>
        </pc:picChg>
        <pc:picChg chg="mod">
          <ac:chgData name="Capistran, Athziry (Student)" userId="06c77e13-cea5-4641-83d6-af20a0a0e596" providerId="ADAL" clId="{08251EB9-A288-6249-BDEC-7D106D782644}" dt="2024-02-11T22:15:42.352" v="6160"/>
          <ac:picMkLst>
            <pc:docMk/>
            <pc:sldMk cId="410030632" sldId="345"/>
            <ac:picMk id="91" creationId="{C2902AED-9424-AE43-4C4A-9DBAFB71830E}"/>
          </ac:picMkLst>
        </pc:picChg>
        <pc:picChg chg="mod">
          <ac:chgData name="Capistran, Athziry (Student)" userId="06c77e13-cea5-4641-83d6-af20a0a0e596" providerId="ADAL" clId="{08251EB9-A288-6249-BDEC-7D106D782644}" dt="2024-02-11T22:15:42.352" v="6160"/>
          <ac:picMkLst>
            <pc:docMk/>
            <pc:sldMk cId="410030632" sldId="345"/>
            <ac:picMk id="93" creationId="{B4F6DB48-9C06-B6D3-ED52-ED433AE7B30E}"/>
          </ac:picMkLst>
        </pc:picChg>
        <pc:picChg chg="mod">
          <ac:chgData name="Capistran, Athziry (Student)" userId="06c77e13-cea5-4641-83d6-af20a0a0e596" providerId="ADAL" clId="{08251EB9-A288-6249-BDEC-7D106D782644}" dt="2024-02-11T22:15:42.352" v="6160"/>
          <ac:picMkLst>
            <pc:docMk/>
            <pc:sldMk cId="410030632" sldId="345"/>
            <ac:picMk id="99" creationId="{8C970258-E23A-7AE8-FD14-651F7E409B06}"/>
          </ac:picMkLst>
        </pc:picChg>
        <pc:picChg chg="mod">
          <ac:chgData name="Capistran, Athziry (Student)" userId="06c77e13-cea5-4641-83d6-af20a0a0e596" providerId="ADAL" clId="{08251EB9-A288-6249-BDEC-7D106D782644}" dt="2024-02-11T22:15:42.352" v="6160"/>
          <ac:picMkLst>
            <pc:docMk/>
            <pc:sldMk cId="410030632" sldId="345"/>
            <ac:picMk id="101" creationId="{C98FD70E-B700-E234-F6BB-88E46A46F00B}"/>
          </ac:picMkLst>
        </pc:picChg>
        <pc:picChg chg="mod">
          <ac:chgData name="Capistran, Athziry (Student)" userId="06c77e13-cea5-4641-83d6-af20a0a0e596" providerId="ADAL" clId="{08251EB9-A288-6249-BDEC-7D106D782644}" dt="2024-02-11T22:15:42.352" v="6160"/>
          <ac:picMkLst>
            <pc:docMk/>
            <pc:sldMk cId="410030632" sldId="345"/>
            <ac:picMk id="103" creationId="{FE53D4D5-3AA1-3326-D22F-CC61B875C222}"/>
          </ac:picMkLst>
        </pc:picChg>
        <pc:picChg chg="mod">
          <ac:chgData name="Capistran, Athziry (Student)" userId="06c77e13-cea5-4641-83d6-af20a0a0e596" providerId="ADAL" clId="{08251EB9-A288-6249-BDEC-7D106D782644}" dt="2024-02-11T22:15:42.352" v="6160"/>
          <ac:picMkLst>
            <pc:docMk/>
            <pc:sldMk cId="410030632" sldId="345"/>
            <ac:picMk id="105" creationId="{F8D61059-075B-8462-643E-9067E5031869}"/>
          </ac:picMkLst>
        </pc:picChg>
        <pc:picChg chg="mod">
          <ac:chgData name="Capistran, Athziry (Student)" userId="06c77e13-cea5-4641-83d6-af20a0a0e596" providerId="ADAL" clId="{08251EB9-A288-6249-BDEC-7D106D782644}" dt="2024-02-11T22:25:24.356" v="6242"/>
          <ac:picMkLst>
            <pc:docMk/>
            <pc:sldMk cId="410030632" sldId="345"/>
            <ac:picMk id="112" creationId="{60DB6FCA-4095-4F36-93E8-581AEBE16BA8}"/>
          </ac:picMkLst>
        </pc:picChg>
        <pc:picChg chg="mod">
          <ac:chgData name="Capistran, Athziry (Student)" userId="06c77e13-cea5-4641-83d6-af20a0a0e596" providerId="ADAL" clId="{08251EB9-A288-6249-BDEC-7D106D782644}" dt="2024-02-11T22:25:24.356" v="6242"/>
          <ac:picMkLst>
            <pc:docMk/>
            <pc:sldMk cId="410030632" sldId="345"/>
            <ac:picMk id="113" creationId="{CAE2F6DB-0FA6-C039-7739-7F87619FDC52}"/>
          </ac:picMkLst>
        </pc:picChg>
      </pc:sldChg>
      <pc:sldChg chg="add del">
        <pc:chgData name="Capistran, Athziry (Student)" userId="06c77e13-cea5-4641-83d6-af20a0a0e596" providerId="ADAL" clId="{08251EB9-A288-6249-BDEC-7D106D782644}" dt="2024-02-11T22:22:44.019" v="6229" actId="2696"/>
        <pc:sldMkLst>
          <pc:docMk/>
          <pc:sldMk cId="1381046703" sldId="347"/>
        </pc:sldMkLst>
      </pc:sldChg>
      <pc:sldChg chg="del">
        <pc:chgData name="Capistran, Athziry (Student)" userId="06c77e13-cea5-4641-83d6-af20a0a0e596" providerId="ADAL" clId="{08251EB9-A288-6249-BDEC-7D106D782644}" dt="2024-02-11T22:36:30.464" v="6318" actId="2696"/>
        <pc:sldMkLst>
          <pc:docMk/>
          <pc:sldMk cId="2605420248" sldId="347"/>
        </pc:sldMkLst>
      </pc:sldChg>
    </pc:docChg>
  </pc:docChgLst>
  <pc:docChgLst>
    <pc:chgData name="Munoz, Mr. Anthony DeJesus" userId="S::am15943n@pace.edu::10cd4d6c-77aa-4df9-91a9-4a1f6beea4d5" providerId="AD" clId="Web-{D407B6EB-C0FD-3D7D-DA6F-AFEE5C6123B3}"/>
    <pc:docChg chg="modSld">
      <pc:chgData name="Munoz, Mr. Anthony DeJesus" userId="S::am15943n@pace.edu::10cd4d6c-77aa-4df9-91a9-4a1f6beea4d5" providerId="AD" clId="Web-{D407B6EB-C0FD-3D7D-DA6F-AFEE5C6123B3}" dt="2024-02-13T22:56:39.416" v="19" actId="20577"/>
      <pc:docMkLst>
        <pc:docMk/>
      </pc:docMkLst>
      <pc:sldChg chg="modSp">
        <pc:chgData name="Munoz, Mr. Anthony DeJesus" userId="S::am15943n@pace.edu::10cd4d6c-77aa-4df9-91a9-4a1f6beea4d5" providerId="AD" clId="Web-{D407B6EB-C0FD-3D7D-DA6F-AFEE5C6123B3}" dt="2024-02-13T22:56:39.416" v="19" actId="20577"/>
        <pc:sldMkLst>
          <pc:docMk/>
          <pc:sldMk cId="1177391110" sldId="282"/>
        </pc:sldMkLst>
        <pc:spChg chg="mod">
          <ac:chgData name="Munoz, Mr. Anthony DeJesus" userId="S::am15943n@pace.edu::10cd4d6c-77aa-4df9-91a9-4a1f6beea4d5" providerId="AD" clId="Web-{D407B6EB-C0FD-3D7D-DA6F-AFEE5C6123B3}" dt="2024-02-13T22:56:39.416" v="19" actId="20577"/>
          <ac:spMkLst>
            <pc:docMk/>
            <pc:sldMk cId="1177391110" sldId="282"/>
            <ac:spMk id="2" creationId="{5BE53F88-DC3E-46DA-0300-80F69A818E11}"/>
          </ac:spMkLst>
        </pc:spChg>
      </pc:sldChg>
    </pc:docChg>
  </pc:docChgLst>
  <pc:docChgLst>
    <pc:chgData name="Machado, Leanna" userId="S::lm77202p@pace.edu::61ec3021-e928-4de4-b489-edef3c198008" providerId="AD" clId="Web-{05B84FD9-2282-2E67-74E0-B758F50F07DE}"/>
    <pc:docChg chg="modSld">
      <pc:chgData name="Machado, Leanna" userId="S::lm77202p@pace.edu::61ec3021-e928-4de4-b489-edef3c198008" providerId="AD" clId="Web-{05B84FD9-2282-2E67-74E0-B758F50F07DE}" dt="2024-02-13T20:32:57.456" v="3"/>
      <pc:docMkLst>
        <pc:docMk/>
      </pc:docMkLst>
      <pc:sldChg chg="delSp">
        <pc:chgData name="Machado, Leanna" userId="S::lm77202p@pace.edu::61ec3021-e928-4de4-b489-edef3c198008" providerId="AD" clId="Web-{05B84FD9-2282-2E67-74E0-B758F50F07DE}" dt="2024-02-13T20:32:51.674" v="1"/>
        <pc:sldMkLst>
          <pc:docMk/>
          <pc:sldMk cId="1321847648" sldId="280"/>
        </pc:sldMkLst>
        <pc:picChg chg="del">
          <ac:chgData name="Machado, Leanna" userId="S::lm77202p@pace.edu::61ec3021-e928-4de4-b489-edef3c198008" providerId="AD" clId="Web-{05B84FD9-2282-2E67-74E0-B758F50F07DE}" dt="2024-02-13T20:32:51.674" v="1"/>
          <ac:picMkLst>
            <pc:docMk/>
            <pc:sldMk cId="1321847648" sldId="280"/>
            <ac:picMk id="4" creationId="{94A9F3B1-5B27-4337-87D2-1F1AB9BA8E6B}"/>
          </ac:picMkLst>
        </pc:picChg>
      </pc:sldChg>
      <pc:sldChg chg="modSp">
        <pc:chgData name="Machado, Leanna" userId="S::lm77202p@pace.edu::61ec3021-e928-4de4-b489-edef3c198008" providerId="AD" clId="Web-{05B84FD9-2282-2E67-74E0-B758F50F07DE}" dt="2024-02-13T20:32:11.252" v="0" actId="1076"/>
        <pc:sldMkLst>
          <pc:docMk/>
          <pc:sldMk cId="1177391110" sldId="282"/>
        </pc:sldMkLst>
        <pc:spChg chg="mod">
          <ac:chgData name="Machado, Leanna" userId="S::lm77202p@pace.edu::61ec3021-e928-4de4-b489-edef3c198008" providerId="AD" clId="Web-{05B84FD9-2282-2E67-74E0-B758F50F07DE}" dt="2024-02-13T20:32:11.252" v="0" actId="1076"/>
          <ac:spMkLst>
            <pc:docMk/>
            <pc:sldMk cId="1177391110" sldId="282"/>
            <ac:spMk id="2" creationId="{5BE53F88-DC3E-46DA-0300-80F69A818E11}"/>
          </ac:spMkLst>
        </pc:spChg>
      </pc:sldChg>
      <pc:sldChg chg="delSp">
        <pc:chgData name="Machado, Leanna" userId="S::lm77202p@pace.edu::61ec3021-e928-4de4-b489-edef3c198008" providerId="AD" clId="Web-{05B84FD9-2282-2E67-74E0-B758F50F07DE}" dt="2024-02-13T20:32:57.456" v="3"/>
        <pc:sldMkLst>
          <pc:docMk/>
          <pc:sldMk cId="3233319033" sldId="321"/>
        </pc:sldMkLst>
        <pc:picChg chg="del">
          <ac:chgData name="Machado, Leanna" userId="S::lm77202p@pace.edu::61ec3021-e928-4de4-b489-edef3c198008" providerId="AD" clId="Web-{05B84FD9-2282-2E67-74E0-B758F50F07DE}" dt="2024-02-13T20:32:57.456" v="3"/>
          <ac:picMkLst>
            <pc:docMk/>
            <pc:sldMk cId="3233319033" sldId="321"/>
            <ac:picMk id="7" creationId="{AB6AF632-DD06-41FD-3798-DCC595393FAB}"/>
          </ac:picMkLst>
        </pc:picChg>
      </pc:sldChg>
      <pc:sldChg chg="delSp">
        <pc:chgData name="Machado, Leanna" userId="S::lm77202p@pace.edu::61ec3021-e928-4de4-b489-edef3c198008" providerId="AD" clId="Web-{05B84FD9-2282-2E67-74E0-B758F50F07DE}" dt="2024-02-13T20:32:54.221" v="2"/>
        <pc:sldMkLst>
          <pc:docMk/>
          <pc:sldMk cId="3413895951" sldId="349"/>
        </pc:sldMkLst>
        <pc:picChg chg="del">
          <ac:chgData name="Machado, Leanna" userId="S::lm77202p@pace.edu::61ec3021-e928-4de4-b489-edef3c198008" providerId="AD" clId="Web-{05B84FD9-2282-2E67-74E0-B758F50F07DE}" dt="2024-02-13T20:32:54.221" v="2"/>
          <ac:picMkLst>
            <pc:docMk/>
            <pc:sldMk cId="3413895951" sldId="349"/>
            <ac:picMk id="4" creationId="{94A9F3B1-5B27-4337-87D2-1F1AB9BA8E6B}"/>
          </ac:picMkLst>
        </pc:picChg>
      </pc:sldChg>
    </pc:docChg>
  </pc:docChgLst>
  <pc:docChgLst>
    <pc:chgData name="Capistran, Athziry (Student)" userId="S::acapistran@mercy.edu::06c77e13-cea5-4641-83d6-af20a0a0e596" providerId="AD" clId="Web-{75802396-41DE-4F1E-8C56-B5EB02EF3A11}"/>
    <pc:docChg chg="addSld delSld modSld sldOrd">
      <pc:chgData name="Capistran, Athziry (Student)" userId="S::acapistran@mercy.edu::06c77e13-cea5-4641-83d6-af20a0a0e596" providerId="AD" clId="Web-{75802396-41DE-4F1E-8C56-B5EB02EF3A11}" dt="2024-02-11T16:07:33.428" v="702"/>
      <pc:docMkLst>
        <pc:docMk/>
      </pc:docMkLst>
      <pc:sldChg chg="addSp modSp">
        <pc:chgData name="Capistran, Athziry (Student)" userId="S::acapistran@mercy.edu::06c77e13-cea5-4641-83d6-af20a0a0e596" providerId="AD" clId="Web-{75802396-41DE-4F1E-8C56-B5EB02EF3A11}" dt="2024-02-11T04:30:03.229" v="492" actId="1076"/>
        <pc:sldMkLst>
          <pc:docMk/>
          <pc:sldMk cId="1069478914" sldId="277"/>
        </pc:sldMkLst>
        <pc:picChg chg="add mod">
          <ac:chgData name="Capistran, Athziry (Student)" userId="S::acapistran@mercy.edu::06c77e13-cea5-4641-83d6-af20a0a0e596" providerId="AD" clId="Web-{75802396-41DE-4F1E-8C56-B5EB02EF3A11}" dt="2024-02-11T04:27:42.412" v="465" actId="1076"/>
          <ac:picMkLst>
            <pc:docMk/>
            <pc:sldMk cId="1069478914" sldId="277"/>
            <ac:picMk id="2" creationId="{53F69B36-9435-EBA1-594B-A0FDAD6D210E}"/>
          </ac:picMkLst>
        </pc:picChg>
        <pc:picChg chg="add mod">
          <ac:chgData name="Capistran, Athziry (Student)" userId="S::acapistran@mercy.edu::06c77e13-cea5-4641-83d6-af20a0a0e596" providerId="AD" clId="Web-{75802396-41DE-4F1E-8C56-B5EB02EF3A11}" dt="2024-02-11T04:27:50.225" v="467" actId="1076"/>
          <ac:picMkLst>
            <pc:docMk/>
            <pc:sldMk cId="1069478914" sldId="277"/>
            <ac:picMk id="6" creationId="{2F85F170-3A1F-15D5-E24C-5F88B962C2E1}"/>
          </ac:picMkLst>
        </pc:picChg>
        <pc:picChg chg="add mod">
          <ac:chgData name="Capistran, Athziry (Student)" userId="S::acapistran@mercy.edu::06c77e13-cea5-4641-83d6-af20a0a0e596" providerId="AD" clId="Web-{75802396-41DE-4F1E-8C56-B5EB02EF3A11}" dt="2024-02-11T04:28:01.522" v="471" actId="1076"/>
          <ac:picMkLst>
            <pc:docMk/>
            <pc:sldMk cId="1069478914" sldId="277"/>
            <ac:picMk id="7" creationId="{8FEAA4A0-6E9D-D1B9-309F-156C7D5F5018}"/>
          </ac:picMkLst>
        </pc:picChg>
        <pc:picChg chg="add mod">
          <ac:chgData name="Capistran, Athziry (Student)" userId="S::acapistran@mercy.edu::06c77e13-cea5-4641-83d6-af20a0a0e596" providerId="AD" clId="Web-{75802396-41DE-4F1E-8C56-B5EB02EF3A11}" dt="2024-02-11T04:28:24.429" v="473" actId="1076"/>
          <ac:picMkLst>
            <pc:docMk/>
            <pc:sldMk cId="1069478914" sldId="277"/>
            <ac:picMk id="8" creationId="{A5ED7A91-CDC5-5360-29EC-D79529881231}"/>
          </ac:picMkLst>
        </pc:picChg>
        <pc:picChg chg="add mod">
          <ac:chgData name="Capistran, Athziry (Student)" userId="S::acapistran@mercy.edu::06c77e13-cea5-4641-83d6-af20a0a0e596" providerId="AD" clId="Web-{75802396-41DE-4F1E-8C56-B5EB02EF3A11}" dt="2024-02-11T04:28:34.961" v="475" actId="1076"/>
          <ac:picMkLst>
            <pc:docMk/>
            <pc:sldMk cId="1069478914" sldId="277"/>
            <ac:picMk id="9" creationId="{2D410383-B5FD-1660-5E03-D7EBB57A9AE8}"/>
          </ac:picMkLst>
        </pc:picChg>
        <pc:picChg chg="add mod">
          <ac:chgData name="Capistran, Athziry (Student)" userId="S::acapistran@mercy.edu::06c77e13-cea5-4641-83d6-af20a0a0e596" providerId="AD" clId="Web-{75802396-41DE-4F1E-8C56-B5EB02EF3A11}" dt="2024-02-11T04:28:42.820" v="477" actId="1076"/>
          <ac:picMkLst>
            <pc:docMk/>
            <pc:sldMk cId="1069478914" sldId="277"/>
            <ac:picMk id="10" creationId="{B317C712-1795-EA06-6993-250E19F5AF73}"/>
          </ac:picMkLst>
        </pc:picChg>
        <pc:picChg chg="add mod">
          <ac:chgData name="Capistran, Athziry (Student)" userId="S::acapistran@mercy.edu::06c77e13-cea5-4641-83d6-af20a0a0e596" providerId="AD" clId="Web-{75802396-41DE-4F1E-8C56-B5EB02EF3A11}" dt="2024-02-11T04:28:51.446" v="479" actId="1076"/>
          <ac:picMkLst>
            <pc:docMk/>
            <pc:sldMk cId="1069478914" sldId="277"/>
            <ac:picMk id="11" creationId="{51649EC3-4185-520B-55BF-FB30845D1620}"/>
          </ac:picMkLst>
        </pc:picChg>
        <pc:picChg chg="add mod">
          <ac:chgData name="Capistran, Athziry (Student)" userId="S::acapistran@mercy.edu::06c77e13-cea5-4641-83d6-af20a0a0e596" providerId="AD" clId="Web-{75802396-41DE-4F1E-8C56-B5EB02EF3A11}" dt="2024-02-11T04:28:59.899" v="481" actId="1076"/>
          <ac:picMkLst>
            <pc:docMk/>
            <pc:sldMk cId="1069478914" sldId="277"/>
            <ac:picMk id="12" creationId="{9B4C8B48-E5DF-7D82-7330-513885945E9C}"/>
          </ac:picMkLst>
        </pc:picChg>
        <pc:picChg chg="add mod">
          <ac:chgData name="Capistran, Athziry (Student)" userId="S::acapistran@mercy.edu::06c77e13-cea5-4641-83d6-af20a0a0e596" providerId="AD" clId="Web-{75802396-41DE-4F1E-8C56-B5EB02EF3A11}" dt="2024-02-11T04:29:16.978" v="482"/>
          <ac:picMkLst>
            <pc:docMk/>
            <pc:sldMk cId="1069478914" sldId="277"/>
            <ac:picMk id="13" creationId="{DDB862E0-07D8-CC7A-4C42-5E337BAA5CB0}"/>
          </ac:picMkLst>
        </pc:picChg>
        <pc:picChg chg="add mod">
          <ac:chgData name="Capistran, Athziry (Student)" userId="S::acapistran@mercy.edu::06c77e13-cea5-4641-83d6-af20a0a0e596" providerId="AD" clId="Web-{75802396-41DE-4F1E-8C56-B5EB02EF3A11}" dt="2024-02-11T04:29:25.791" v="484" actId="1076"/>
          <ac:picMkLst>
            <pc:docMk/>
            <pc:sldMk cId="1069478914" sldId="277"/>
            <ac:picMk id="14" creationId="{4FDDD883-AA80-F638-2A4D-322007B6FFF6}"/>
          </ac:picMkLst>
        </pc:picChg>
        <pc:picChg chg="add mod">
          <ac:chgData name="Capistran, Athziry (Student)" userId="S::acapistran@mercy.edu::06c77e13-cea5-4641-83d6-af20a0a0e596" providerId="AD" clId="Web-{75802396-41DE-4F1E-8C56-B5EB02EF3A11}" dt="2024-02-11T04:29:37.291" v="486" actId="1076"/>
          <ac:picMkLst>
            <pc:docMk/>
            <pc:sldMk cId="1069478914" sldId="277"/>
            <ac:picMk id="15" creationId="{E6DFC0E4-096F-9D4A-7E7A-C3960761B579}"/>
          </ac:picMkLst>
        </pc:picChg>
        <pc:picChg chg="add mod">
          <ac:chgData name="Capistran, Athziry (Student)" userId="S::acapistran@mercy.edu::06c77e13-cea5-4641-83d6-af20a0a0e596" providerId="AD" clId="Web-{75802396-41DE-4F1E-8C56-B5EB02EF3A11}" dt="2024-02-11T04:29:52.416" v="490" actId="1076"/>
          <ac:picMkLst>
            <pc:docMk/>
            <pc:sldMk cId="1069478914" sldId="277"/>
            <ac:picMk id="16" creationId="{2CA94827-E658-D0A0-4EC5-F518DAE56730}"/>
          </ac:picMkLst>
        </pc:picChg>
        <pc:picChg chg="add mod">
          <ac:chgData name="Capistran, Athziry (Student)" userId="S::acapistran@mercy.edu::06c77e13-cea5-4641-83d6-af20a0a0e596" providerId="AD" clId="Web-{75802396-41DE-4F1E-8C56-B5EB02EF3A11}" dt="2024-02-11T04:30:03.229" v="492" actId="1076"/>
          <ac:picMkLst>
            <pc:docMk/>
            <pc:sldMk cId="1069478914" sldId="277"/>
            <ac:picMk id="17" creationId="{231E1A88-4569-8A95-801B-4D0BCAFBBEE4}"/>
          </ac:picMkLst>
        </pc:picChg>
      </pc:sldChg>
      <pc:sldChg chg="addSp modSp">
        <pc:chgData name="Capistran, Athziry (Student)" userId="S::acapistran@mercy.edu::06c77e13-cea5-4641-83d6-af20a0a0e596" providerId="AD" clId="Web-{75802396-41DE-4F1E-8C56-B5EB02EF3A11}" dt="2024-02-11T03:15:10.966" v="13" actId="1076"/>
        <pc:sldMkLst>
          <pc:docMk/>
          <pc:sldMk cId="1177391110" sldId="282"/>
        </pc:sldMkLst>
        <pc:spChg chg="add mod">
          <ac:chgData name="Capistran, Athziry (Student)" userId="S::acapistran@mercy.edu::06c77e13-cea5-4641-83d6-af20a0a0e596" providerId="AD" clId="Web-{75802396-41DE-4F1E-8C56-B5EB02EF3A11}" dt="2024-02-11T03:15:10.966" v="13" actId="1076"/>
          <ac:spMkLst>
            <pc:docMk/>
            <pc:sldMk cId="1177391110" sldId="282"/>
            <ac:spMk id="2" creationId="{5BE53F88-DC3E-46DA-0300-80F69A818E11}"/>
          </ac:spMkLst>
        </pc:spChg>
      </pc:sldChg>
      <pc:sldChg chg="modSp">
        <pc:chgData name="Capistran, Athziry (Student)" userId="S::acapistran@mercy.edu::06c77e13-cea5-4641-83d6-af20a0a0e596" providerId="AD" clId="Web-{75802396-41DE-4F1E-8C56-B5EB02EF3A11}" dt="2024-02-11T04:06:35.400" v="271" actId="20577"/>
        <pc:sldMkLst>
          <pc:docMk/>
          <pc:sldMk cId="3290693614" sldId="302"/>
        </pc:sldMkLst>
        <pc:spChg chg="mod">
          <ac:chgData name="Capistran, Athziry (Student)" userId="S::acapistran@mercy.edu::06c77e13-cea5-4641-83d6-af20a0a0e596" providerId="AD" clId="Web-{75802396-41DE-4F1E-8C56-B5EB02EF3A11}" dt="2024-02-11T04:06:35.400" v="271" actId="20577"/>
          <ac:spMkLst>
            <pc:docMk/>
            <pc:sldMk cId="3290693614" sldId="302"/>
            <ac:spMk id="28" creationId="{08F8106C-812C-DF1A-6001-0659FA0938C9}"/>
          </ac:spMkLst>
        </pc:spChg>
      </pc:sldChg>
      <pc:sldChg chg="addSp delSp modSp">
        <pc:chgData name="Capistran, Athziry (Student)" userId="S::acapistran@mercy.edu::06c77e13-cea5-4641-83d6-af20a0a0e596" providerId="AD" clId="Web-{75802396-41DE-4F1E-8C56-B5EB02EF3A11}" dt="2024-02-11T16:07:33.428" v="702"/>
        <pc:sldMkLst>
          <pc:docMk/>
          <pc:sldMk cId="2228279305" sldId="304"/>
        </pc:sldMkLst>
        <pc:spChg chg="mod">
          <ac:chgData name="Capistran, Athziry (Student)" userId="S::acapistran@mercy.edu::06c77e13-cea5-4641-83d6-af20a0a0e596" providerId="AD" clId="Web-{75802396-41DE-4F1E-8C56-B5EB02EF3A11}" dt="2024-02-11T04:07:02.448" v="286" actId="20577"/>
          <ac:spMkLst>
            <pc:docMk/>
            <pc:sldMk cId="2228279305" sldId="304"/>
            <ac:spMk id="9" creationId="{A2F4CA7A-1D9C-0052-8C1B-DA3CCDB61882}"/>
          </ac:spMkLst>
        </pc:spChg>
        <pc:picChg chg="add mod">
          <ac:chgData name="Capistran, Athziry (Student)" userId="S::acapistran@mercy.edu::06c77e13-cea5-4641-83d6-af20a0a0e596" providerId="AD" clId="Web-{75802396-41DE-4F1E-8C56-B5EB02EF3A11}" dt="2024-02-11T03:53:40.437" v="248" actId="1076"/>
          <ac:picMkLst>
            <pc:docMk/>
            <pc:sldMk cId="2228279305" sldId="304"/>
            <ac:picMk id="4" creationId="{E3C22816-E804-4882-1CE5-343A738612F6}"/>
          </ac:picMkLst>
        </pc:picChg>
        <pc:picChg chg="add del mod">
          <ac:chgData name="Capistran, Athziry (Student)" userId="S::acapistran@mercy.edu::06c77e13-cea5-4641-83d6-af20a0a0e596" providerId="AD" clId="Web-{75802396-41DE-4F1E-8C56-B5EB02EF3A11}" dt="2024-02-11T16:07:33.428" v="702"/>
          <ac:picMkLst>
            <pc:docMk/>
            <pc:sldMk cId="2228279305" sldId="304"/>
            <ac:picMk id="8" creationId="{07D9DB27-EDCE-0B87-C7E1-03CB4705E4D1}"/>
          </ac:picMkLst>
        </pc:picChg>
        <pc:picChg chg="add mod">
          <ac:chgData name="Capistran, Athziry (Student)" userId="S::acapistran@mercy.edu::06c77e13-cea5-4641-83d6-af20a0a0e596" providerId="AD" clId="Web-{75802396-41DE-4F1E-8C56-B5EB02EF3A11}" dt="2024-02-11T16:06:05.003" v="701"/>
          <ac:picMkLst>
            <pc:docMk/>
            <pc:sldMk cId="2228279305" sldId="304"/>
            <ac:picMk id="10" creationId="{9846F9D5-FBBF-782B-80F8-DCF70FE4B264}"/>
          </ac:picMkLst>
        </pc:picChg>
      </pc:sldChg>
      <pc:sldChg chg="addSp delSp modSp add replId">
        <pc:chgData name="Capistran, Athziry (Student)" userId="S::acapistran@mercy.edu::06c77e13-cea5-4641-83d6-af20a0a0e596" providerId="AD" clId="Web-{75802396-41DE-4F1E-8C56-B5EB02EF3A11}" dt="2024-02-11T03:21:20.218" v="68" actId="1076"/>
        <pc:sldMkLst>
          <pc:docMk/>
          <pc:sldMk cId="2415215138" sldId="310"/>
        </pc:sldMkLst>
        <pc:spChg chg="add mod">
          <ac:chgData name="Capistran, Athziry (Student)" userId="S::acapistran@mercy.edu::06c77e13-cea5-4641-83d6-af20a0a0e596" providerId="AD" clId="Web-{75802396-41DE-4F1E-8C56-B5EB02EF3A11}" dt="2024-02-11T03:15:59.999" v="18"/>
          <ac:spMkLst>
            <pc:docMk/>
            <pc:sldMk cId="2415215138" sldId="310"/>
            <ac:spMk id="3" creationId="{595E224A-57C7-2348-984A-27586FB2CBF8}"/>
          </ac:spMkLst>
        </pc:spChg>
        <pc:spChg chg="add mod topLvl">
          <ac:chgData name="Capistran, Athziry (Student)" userId="S::acapistran@mercy.edu::06c77e13-cea5-4641-83d6-af20a0a0e596" providerId="AD" clId="Web-{75802396-41DE-4F1E-8C56-B5EB02EF3A11}" dt="2024-02-11T03:19:35.318" v="65"/>
          <ac:spMkLst>
            <pc:docMk/>
            <pc:sldMk cId="2415215138" sldId="310"/>
            <ac:spMk id="4" creationId="{810F2ACD-83D5-C4DC-AEF3-612CFB707400}"/>
          </ac:spMkLst>
        </pc:spChg>
        <pc:spChg chg="add mod topLvl">
          <ac:chgData name="Capistran, Athziry (Student)" userId="S::acapistran@mercy.edu::06c77e13-cea5-4641-83d6-af20a0a0e596" providerId="AD" clId="Web-{75802396-41DE-4F1E-8C56-B5EB02EF3A11}" dt="2024-02-11T03:19:35.318" v="65"/>
          <ac:spMkLst>
            <pc:docMk/>
            <pc:sldMk cId="2415215138" sldId="310"/>
            <ac:spMk id="5" creationId="{1B2428D4-C577-9F10-439A-7911A1CF9FE1}"/>
          </ac:spMkLst>
        </pc:spChg>
        <pc:spChg chg="add mod topLvl">
          <ac:chgData name="Capistran, Athziry (Student)" userId="S::acapistran@mercy.edu::06c77e13-cea5-4641-83d6-af20a0a0e596" providerId="AD" clId="Web-{75802396-41DE-4F1E-8C56-B5EB02EF3A11}" dt="2024-02-11T03:19:35.318" v="65"/>
          <ac:spMkLst>
            <pc:docMk/>
            <pc:sldMk cId="2415215138" sldId="310"/>
            <ac:spMk id="7" creationId="{59704836-5D0B-E775-0930-4F4F8393350B}"/>
          </ac:spMkLst>
        </pc:spChg>
        <pc:spChg chg="del">
          <ac:chgData name="Capistran, Athziry (Student)" userId="S::acapistran@mercy.edu::06c77e13-cea5-4641-83d6-af20a0a0e596" providerId="AD" clId="Web-{75802396-41DE-4F1E-8C56-B5EB02EF3A11}" dt="2024-02-11T03:15:40.467" v="15"/>
          <ac:spMkLst>
            <pc:docMk/>
            <pc:sldMk cId="2415215138" sldId="310"/>
            <ac:spMk id="8" creationId="{811C914E-BB71-D789-5637-50F22848F4B3}"/>
          </ac:spMkLst>
        </pc:spChg>
        <pc:spChg chg="del">
          <ac:chgData name="Capistran, Athziry (Student)" userId="S::acapistran@mercy.edu::06c77e13-cea5-4641-83d6-af20a0a0e596" providerId="AD" clId="Web-{75802396-41DE-4F1E-8C56-B5EB02EF3A11}" dt="2024-02-11T03:21:09.390" v="67"/>
          <ac:spMkLst>
            <pc:docMk/>
            <pc:sldMk cId="2415215138" sldId="310"/>
            <ac:spMk id="9" creationId="{CDB480E1-EAB6-A971-E2BF-8C4BCDD1EB3B}"/>
          </ac:spMkLst>
        </pc:spChg>
        <pc:spChg chg="add del mod topLvl">
          <ac:chgData name="Capistran, Athziry (Student)" userId="S::acapistran@mercy.edu::06c77e13-cea5-4641-83d6-af20a0a0e596" providerId="AD" clId="Web-{75802396-41DE-4F1E-8C56-B5EB02EF3A11}" dt="2024-02-11T03:19:35.318" v="65"/>
          <ac:spMkLst>
            <pc:docMk/>
            <pc:sldMk cId="2415215138" sldId="310"/>
            <ac:spMk id="10" creationId="{8468CA9E-CC37-08EF-5B65-DF7568D69490}"/>
          </ac:spMkLst>
        </pc:spChg>
        <pc:grpChg chg="add del mod">
          <ac:chgData name="Capistran, Athziry (Student)" userId="S::acapistran@mercy.edu::06c77e13-cea5-4641-83d6-af20a0a0e596" providerId="AD" clId="Web-{75802396-41DE-4F1E-8C56-B5EB02EF3A11}" dt="2024-02-11T03:19:35.318" v="65"/>
          <ac:grpSpMkLst>
            <pc:docMk/>
            <pc:sldMk cId="2415215138" sldId="310"/>
            <ac:grpSpMk id="11" creationId="{17CD4EE2-7E1C-469A-BDFF-3602BFB9B253}"/>
          </ac:grpSpMkLst>
        </pc:grpChg>
        <pc:picChg chg="mod">
          <ac:chgData name="Capistran, Athziry (Student)" userId="S::acapistran@mercy.edu::06c77e13-cea5-4641-83d6-af20a0a0e596" providerId="AD" clId="Web-{75802396-41DE-4F1E-8C56-B5EB02EF3A11}" dt="2024-02-11T03:21:20.218" v="68" actId="1076"/>
          <ac:picMkLst>
            <pc:docMk/>
            <pc:sldMk cId="2415215138" sldId="310"/>
            <ac:picMk id="2" creationId="{D7C5E325-15DB-B51E-3714-D4A364256F71}"/>
          </ac:picMkLst>
        </pc:picChg>
      </pc:sldChg>
      <pc:sldChg chg="add replId">
        <pc:chgData name="Capistran, Athziry (Student)" userId="S::acapistran@mercy.edu::06c77e13-cea5-4641-83d6-af20a0a0e596" providerId="AD" clId="Web-{75802396-41DE-4F1E-8C56-B5EB02EF3A11}" dt="2024-02-11T03:20:04.726" v="66"/>
        <pc:sldMkLst>
          <pc:docMk/>
          <pc:sldMk cId="2716978639" sldId="312"/>
        </pc:sldMkLst>
      </pc:sldChg>
      <pc:sldChg chg="modSp add ord replId">
        <pc:chgData name="Capistran, Athziry (Student)" userId="S::acapistran@mercy.edu::06c77e13-cea5-4641-83d6-af20a0a0e596" providerId="AD" clId="Web-{75802396-41DE-4F1E-8C56-B5EB02EF3A11}" dt="2024-02-11T03:41:51.981" v="187" actId="20577"/>
        <pc:sldMkLst>
          <pc:docMk/>
          <pc:sldMk cId="3913892808" sldId="314"/>
        </pc:sldMkLst>
        <pc:spChg chg="mod">
          <ac:chgData name="Capistran, Athziry (Student)" userId="S::acapistran@mercy.edu::06c77e13-cea5-4641-83d6-af20a0a0e596" providerId="AD" clId="Web-{75802396-41DE-4F1E-8C56-B5EB02EF3A11}" dt="2024-02-11T03:23:03.472" v="81" actId="14100"/>
          <ac:spMkLst>
            <pc:docMk/>
            <pc:sldMk cId="3913892808" sldId="314"/>
            <ac:spMk id="7" creationId="{6AD0BC54-71C5-5609-31DF-6603FD966CE0}"/>
          </ac:spMkLst>
        </pc:spChg>
        <pc:spChg chg="mod">
          <ac:chgData name="Capistran, Athziry (Student)" userId="S::acapistran@mercy.edu::06c77e13-cea5-4641-83d6-af20a0a0e596" providerId="AD" clId="Web-{75802396-41DE-4F1E-8C56-B5EB02EF3A11}" dt="2024-02-11T03:41:22.558" v="185" actId="1076"/>
          <ac:spMkLst>
            <pc:docMk/>
            <pc:sldMk cId="3913892808" sldId="314"/>
            <ac:spMk id="31" creationId="{62BFA725-93EA-58D4-FA13-F539963BCC0D}"/>
          </ac:spMkLst>
        </pc:spChg>
        <pc:spChg chg="mod">
          <ac:chgData name="Capistran, Athziry (Student)" userId="S::acapistran@mercy.edu::06c77e13-cea5-4641-83d6-af20a0a0e596" providerId="AD" clId="Web-{75802396-41DE-4F1E-8C56-B5EB02EF3A11}" dt="2024-02-11T03:41:51.981" v="187" actId="20577"/>
          <ac:spMkLst>
            <pc:docMk/>
            <pc:sldMk cId="3913892808" sldId="314"/>
            <ac:spMk id="62" creationId="{AD3E84A4-4993-9B83-594E-07A8EB08A2CE}"/>
          </ac:spMkLst>
        </pc:spChg>
      </pc:sldChg>
      <pc:sldChg chg="addSp delSp modSp new">
        <pc:chgData name="Capistran, Athziry (Student)" userId="S::acapistran@mercy.edu::06c77e13-cea5-4641-83d6-af20a0a0e596" providerId="AD" clId="Web-{75802396-41DE-4F1E-8C56-B5EB02EF3A11}" dt="2024-02-11T03:29:11.703" v="150" actId="20577"/>
        <pc:sldMkLst>
          <pc:docMk/>
          <pc:sldMk cId="3139545598" sldId="316"/>
        </pc:sldMkLst>
        <pc:spChg chg="del">
          <ac:chgData name="Capistran, Athziry (Student)" userId="S::acapistran@mercy.edu::06c77e13-cea5-4641-83d6-af20a0a0e596" providerId="AD" clId="Web-{75802396-41DE-4F1E-8C56-B5EB02EF3A11}" dt="2024-02-11T03:24:57.757" v="84"/>
          <ac:spMkLst>
            <pc:docMk/>
            <pc:sldMk cId="3139545598" sldId="316"/>
            <ac:spMk id="2" creationId="{BDCE6340-FD98-00D2-6E0C-71DC070FBDC4}"/>
          </ac:spMkLst>
        </pc:spChg>
        <pc:spChg chg="del">
          <ac:chgData name="Capistran, Athziry (Student)" userId="S::acapistran@mercy.edu::06c77e13-cea5-4641-83d6-af20a0a0e596" providerId="AD" clId="Web-{75802396-41DE-4F1E-8C56-B5EB02EF3A11}" dt="2024-02-11T03:24:57.757" v="83"/>
          <ac:spMkLst>
            <pc:docMk/>
            <pc:sldMk cId="3139545598" sldId="316"/>
            <ac:spMk id="3" creationId="{A12435E7-E257-5C43-7701-E23747A23B0B}"/>
          </ac:spMkLst>
        </pc:spChg>
        <pc:spChg chg="add mod">
          <ac:chgData name="Capistran, Athziry (Student)" userId="S::acapistran@mercy.edu::06c77e13-cea5-4641-83d6-af20a0a0e596" providerId="AD" clId="Web-{75802396-41DE-4F1E-8C56-B5EB02EF3A11}" dt="2024-02-11T03:29:11.703" v="150" actId="20577"/>
          <ac:spMkLst>
            <pc:docMk/>
            <pc:sldMk cId="3139545598" sldId="316"/>
            <ac:spMk id="5" creationId="{795D1F17-3030-30ED-F7DF-8E073511DEE5}"/>
          </ac:spMkLst>
        </pc:spChg>
        <pc:picChg chg="add mod">
          <ac:chgData name="Capistran, Athziry (Student)" userId="S::acapistran@mercy.edu::06c77e13-cea5-4641-83d6-af20a0a0e596" providerId="AD" clId="Web-{75802396-41DE-4F1E-8C56-B5EB02EF3A11}" dt="2024-02-11T03:25:21.210" v="88" actId="1076"/>
          <ac:picMkLst>
            <pc:docMk/>
            <pc:sldMk cId="3139545598" sldId="316"/>
            <ac:picMk id="4" creationId="{D8C79798-A33F-43D2-E8E4-2D25953319D9}"/>
          </ac:picMkLst>
        </pc:picChg>
      </pc:sldChg>
      <pc:sldChg chg="addSp delSp modSp new">
        <pc:chgData name="Capistran, Athziry (Student)" userId="S::acapistran@mercy.edu::06c77e13-cea5-4641-83d6-af20a0a0e596" providerId="AD" clId="Web-{75802396-41DE-4F1E-8C56-B5EB02EF3A11}" dt="2024-02-11T03:26:57.448" v="116" actId="20577"/>
        <pc:sldMkLst>
          <pc:docMk/>
          <pc:sldMk cId="4093488252" sldId="317"/>
        </pc:sldMkLst>
        <pc:spChg chg="del">
          <ac:chgData name="Capistran, Athziry (Student)" userId="S::acapistran@mercy.edu::06c77e13-cea5-4641-83d6-af20a0a0e596" providerId="AD" clId="Web-{75802396-41DE-4F1E-8C56-B5EB02EF3A11}" dt="2024-02-11T03:25:33.711" v="93"/>
          <ac:spMkLst>
            <pc:docMk/>
            <pc:sldMk cId="4093488252" sldId="317"/>
            <ac:spMk id="2" creationId="{55BFA6C9-664A-3858-6AE5-1B9D150571BF}"/>
          </ac:spMkLst>
        </pc:spChg>
        <pc:spChg chg="del">
          <ac:chgData name="Capistran, Athziry (Student)" userId="S::acapistran@mercy.edu::06c77e13-cea5-4641-83d6-af20a0a0e596" providerId="AD" clId="Web-{75802396-41DE-4F1E-8C56-B5EB02EF3A11}" dt="2024-02-11T03:25:33.711" v="92"/>
          <ac:spMkLst>
            <pc:docMk/>
            <pc:sldMk cId="4093488252" sldId="317"/>
            <ac:spMk id="3" creationId="{FD8A1F5B-D885-DB45-DE52-E465C3F4D243}"/>
          </ac:spMkLst>
        </pc:spChg>
        <pc:spChg chg="add mod">
          <ac:chgData name="Capistran, Athziry (Student)" userId="S::acapistran@mercy.edu::06c77e13-cea5-4641-83d6-af20a0a0e596" providerId="AD" clId="Web-{75802396-41DE-4F1E-8C56-B5EB02EF3A11}" dt="2024-02-11T03:26:57.448" v="116" actId="20577"/>
          <ac:spMkLst>
            <pc:docMk/>
            <pc:sldMk cId="4093488252" sldId="317"/>
            <ac:spMk id="5" creationId="{EE18195A-6F51-ED16-AFC2-D39E67DF314E}"/>
          </ac:spMkLst>
        </pc:spChg>
        <pc:picChg chg="add mod">
          <ac:chgData name="Capistran, Athziry (Student)" userId="S::acapistran@mercy.edu::06c77e13-cea5-4641-83d6-af20a0a0e596" providerId="AD" clId="Web-{75802396-41DE-4F1E-8C56-B5EB02EF3A11}" dt="2024-02-11T03:25:47.133" v="97" actId="1076"/>
          <ac:picMkLst>
            <pc:docMk/>
            <pc:sldMk cId="4093488252" sldId="317"/>
            <ac:picMk id="4" creationId="{3DB76995-C390-EDFD-276E-79B8E8405DC0}"/>
          </ac:picMkLst>
        </pc:picChg>
      </pc:sldChg>
      <pc:sldChg chg="addSp delSp modSp new del">
        <pc:chgData name="Capistran, Athziry (Student)" userId="S::acapistran@mercy.edu::06c77e13-cea5-4641-83d6-af20a0a0e596" providerId="AD" clId="Web-{75802396-41DE-4F1E-8C56-B5EB02EF3A11}" dt="2024-02-11T03:49:11.193" v="246"/>
        <pc:sldMkLst>
          <pc:docMk/>
          <pc:sldMk cId="1790691352" sldId="318"/>
        </pc:sldMkLst>
        <pc:spChg chg="del">
          <ac:chgData name="Capistran, Athziry (Student)" userId="S::acapistran@mercy.edu::06c77e13-cea5-4641-83d6-af20a0a0e596" providerId="AD" clId="Web-{75802396-41DE-4F1E-8C56-B5EB02EF3A11}" dt="2024-02-11T03:26:02.915" v="104"/>
          <ac:spMkLst>
            <pc:docMk/>
            <pc:sldMk cId="1790691352" sldId="318"/>
            <ac:spMk id="2" creationId="{8871CE55-95D0-D0AA-38A5-9F43D840950C}"/>
          </ac:spMkLst>
        </pc:spChg>
        <pc:spChg chg="del">
          <ac:chgData name="Capistran, Athziry (Student)" userId="S::acapistran@mercy.edu::06c77e13-cea5-4641-83d6-af20a0a0e596" providerId="AD" clId="Web-{75802396-41DE-4F1E-8C56-B5EB02EF3A11}" dt="2024-02-11T03:26:02.915" v="103"/>
          <ac:spMkLst>
            <pc:docMk/>
            <pc:sldMk cId="1790691352" sldId="318"/>
            <ac:spMk id="3" creationId="{679B3BAA-DBCC-85B1-F22C-1D86123D8A88}"/>
          </ac:spMkLst>
        </pc:spChg>
        <pc:spChg chg="add mod">
          <ac:chgData name="Capistran, Athziry (Student)" userId="S::acapistran@mercy.edu::06c77e13-cea5-4641-83d6-af20a0a0e596" providerId="AD" clId="Web-{75802396-41DE-4F1E-8C56-B5EB02EF3A11}" dt="2024-02-11T03:30:02.424" v="165" actId="20577"/>
          <ac:spMkLst>
            <pc:docMk/>
            <pc:sldMk cId="1790691352" sldId="318"/>
            <ac:spMk id="5" creationId="{8AB2A224-CE34-7ABE-242C-C9AB2F4952C6}"/>
          </ac:spMkLst>
        </pc:spChg>
        <pc:picChg chg="add mod">
          <ac:chgData name="Capistran, Athziry (Student)" userId="S::acapistran@mercy.edu::06c77e13-cea5-4641-83d6-af20a0a0e596" providerId="AD" clId="Web-{75802396-41DE-4F1E-8C56-B5EB02EF3A11}" dt="2024-02-11T03:26:21.541" v="108" actId="1076"/>
          <ac:picMkLst>
            <pc:docMk/>
            <pc:sldMk cId="1790691352" sldId="318"/>
            <ac:picMk id="4" creationId="{DF10E73E-5A29-0C54-D126-D493876AD01B}"/>
          </ac:picMkLst>
        </pc:picChg>
      </pc:sldChg>
      <pc:sldChg chg="addSp delSp modSp add ord replId">
        <pc:chgData name="Capistran, Athziry (Student)" userId="S::acapistran@mercy.edu::06c77e13-cea5-4641-83d6-af20a0a0e596" providerId="AD" clId="Web-{75802396-41DE-4F1E-8C56-B5EB02EF3A11}" dt="2024-02-11T04:23:31.482" v="463" actId="1076"/>
        <pc:sldMkLst>
          <pc:docMk/>
          <pc:sldMk cId="4127277671" sldId="319"/>
        </pc:sldMkLst>
        <pc:spChg chg="add">
          <ac:chgData name="Capistran, Athziry (Student)" userId="S::acapistran@mercy.edu::06c77e13-cea5-4641-83d6-af20a0a0e596" providerId="AD" clId="Web-{75802396-41DE-4F1E-8C56-B5EB02EF3A11}" dt="2024-02-11T03:40:23.775" v="169"/>
          <ac:spMkLst>
            <pc:docMk/>
            <pc:sldMk cId="4127277671" sldId="319"/>
            <ac:spMk id="6" creationId="{FACA8B11-3A10-F111-6062-842BD19E4AF1}"/>
          </ac:spMkLst>
        </pc:spChg>
        <pc:spChg chg="del">
          <ac:chgData name="Capistran, Athziry (Student)" userId="S::acapistran@mercy.edu::06c77e13-cea5-4641-83d6-af20a0a0e596" providerId="AD" clId="Web-{75802396-41DE-4F1E-8C56-B5EB02EF3A11}" dt="2024-02-11T03:40:23.197" v="168"/>
          <ac:spMkLst>
            <pc:docMk/>
            <pc:sldMk cId="4127277671" sldId="319"/>
            <ac:spMk id="7" creationId="{3911A904-CABB-7E7F-EED0-81B1F3921FC0}"/>
          </ac:spMkLst>
        </pc:spChg>
        <pc:spChg chg="mod">
          <ac:chgData name="Capistran, Athziry (Student)" userId="S::acapistran@mercy.edu::06c77e13-cea5-4641-83d6-af20a0a0e596" providerId="AD" clId="Web-{75802396-41DE-4F1E-8C56-B5EB02EF3A11}" dt="2024-02-11T04:22:58.372" v="461" actId="14100"/>
          <ac:spMkLst>
            <pc:docMk/>
            <pc:sldMk cId="4127277671" sldId="319"/>
            <ac:spMk id="20" creationId="{EF28D61E-EB4C-7FA8-DBB0-F163C691D693}"/>
          </ac:spMkLst>
        </pc:spChg>
        <pc:spChg chg="mod">
          <ac:chgData name="Capistran, Athziry (Student)" userId="S::acapistran@mercy.edu::06c77e13-cea5-4641-83d6-af20a0a0e596" providerId="AD" clId="Web-{75802396-41DE-4F1E-8C56-B5EB02EF3A11}" dt="2024-02-11T04:23:31.482" v="463" actId="1076"/>
          <ac:spMkLst>
            <pc:docMk/>
            <pc:sldMk cId="4127277671" sldId="319"/>
            <ac:spMk id="21" creationId="{EEB36746-0DE7-77EE-E275-F93DAAF3D783}"/>
          </ac:spMkLst>
        </pc:spChg>
        <pc:spChg chg="mod">
          <ac:chgData name="Capistran, Athziry (Student)" userId="S::acapistran@mercy.edu::06c77e13-cea5-4641-83d6-af20a0a0e596" providerId="AD" clId="Web-{75802396-41DE-4F1E-8C56-B5EB02EF3A11}" dt="2024-02-11T04:16:00.592" v="321" actId="20577"/>
          <ac:spMkLst>
            <pc:docMk/>
            <pc:sldMk cId="4127277671" sldId="319"/>
            <ac:spMk id="22" creationId="{5516FD19-23E0-0864-681D-1601CC27E309}"/>
          </ac:spMkLst>
        </pc:spChg>
        <pc:spChg chg="mod">
          <ac:chgData name="Capistran, Athziry (Student)" userId="S::acapistran@mercy.edu::06c77e13-cea5-4641-83d6-af20a0a0e596" providerId="AD" clId="Web-{75802396-41DE-4F1E-8C56-B5EB02EF3A11}" dt="2024-02-11T04:20:58.289" v="451" actId="14100"/>
          <ac:spMkLst>
            <pc:docMk/>
            <pc:sldMk cId="4127277671" sldId="319"/>
            <ac:spMk id="23" creationId="{0A6C5249-B1C2-7442-BFA8-BCA24E89EBF8}"/>
          </ac:spMkLst>
        </pc:spChg>
        <pc:spChg chg="mod">
          <ac:chgData name="Capistran, Athziry (Student)" userId="S::acapistran@mercy.edu::06c77e13-cea5-4641-83d6-af20a0a0e596" providerId="AD" clId="Web-{75802396-41DE-4F1E-8C56-B5EB02EF3A11}" dt="2024-02-11T04:21:02.211" v="452" actId="14100"/>
          <ac:spMkLst>
            <pc:docMk/>
            <pc:sldMk cId="4127277671" sldId="319"/>
            <ac:spMk id="24" creationId="{CF0BC1A2-90C0-3C7A-EB56-397D01E32A81}"/>
          </ac:spMkLst>
        </pc:spChg>
        <pc:spChg chg="mod">
          <ac:chgData name="Capistran, Athziry (Student)" userId="S::acapistran@mercy.edu::06c77e13-cea5-4641-83d6-af20a0a0e596" providerId="AD" clId="Web-{75802396-41DE-4F1E-8C56-B5EB02EF3A11}" dt="2024-02-11T03:44:46.959" v="216" actId="20577"/>
          <ac:spMkLst>
            <pc:docMk/>
            <pc:sldMk cId="4127277671" sldId="319"/>
            <ac:spMk id="30" creationId="{A474AB22-781B-AB10-1140-6C2A5F5004F5}"/>
          </ac:spMkLst>
        </pc:spChg>
        <pc:spChg chg="mod">
          <ac:chgData name="Capistran, Athziry (Student)" userId="S::acapistran@mercy.edu::06c77e13-cea5-4641-83d6-af20a0a0e596" providerId="AD" clId="Web-{75802396-41DE-4F1E-8C56-B5EB02EF3A11}" dt="2024-02-11T03:46:43.470" v="242" actId="1076"/>
          <ac:spMkLst>
            <pc:docMk/>
            <pc:sldMk cId="4127277671" sldId="319"/>
            <ac:spMk id="31" creationId="{4FB75832-8338-26D3-68F6-A2F88828A3A3}"/>
          </ac:spMkLst>
        </pc:spChg>
        <pc:spChg chg="mod">
          <ac:chgData name="Capistran, Athziry (Student)" userId="S::acapistran@mercy.edu::06c77e13-cea5-4641-83d6-af20a0a0e596" providerId="AD" clId="Web-{75802396-41DE-4F1E-8C56-B5EB02EF3A11}" dt="2024-02-11T04:22:21.917" v="457" actId="20577"/>
          <ac:spMkLst>
            <pc:docMk/>
            <pc:sldMk cId="4127277671" sldId="319"/>
            <ac:spMk id="33" creationId="{26C35026-1577-11FF-5A84-C88BDC6B9BDB}"/>
          </ac:spMkLst>
        </pc:spChg>
        <pc:spChg chg="mod">
          <ac:chgData name="Capistran, Athziry (Student)" userId="S::acapistran@mercy.edu::06c77e13-cea5-4641-83d6-af20a0a0e596" providerId="AD" clId="Web-{75802396-41DE-4F1E-8C56-B5EB02EF3A11}" dt="2024-02-11T03:46:56.095" v="245" actId="20577"/>
          <ac:spMkLst>
            <pc:docMk/>
            <pc:sldMk cId="4127277671" sldId="319"/>
            <ac:spMk id="35" creationId="{D14EB0E8-DB7F-C1BC-9573-F445A02AE188}"/>
          </ac:spMkLst>
        </pc:spChg>
        <pc:grpChg chg="add del">
          <ac:chgData name="Capistran, Athziry (Student)" userId="S::acapistran@mercy.edu::06c77e13-cea5-4641-83d6-af20a0a0e596" providerId="AD" clId="Web-{75802396-41DE-4F1E-8C56-B5EB02EF3A11}" dt="2024-02-11T03:43:44.098" v="207"/>
          <ac:grpSpMkLst>
            <pc:docMk/>
            <pc:sldMk cId="4127277671" sldId="319"/>
            <ac:grpSpMk id="10" creationId="{B5823E05-6AD6-6846-B3AA-C46E8AA8B4A1}"/>
          </ac:grpSpMkLst>
        </pc:grpChg>
        <pc:grpChg chg="mod topLvl">
          <ac:chgData name="Capistran, Athziry (Student)" userId="S::acapistran@mercy.edu::06c77e13-cea5-4641-83d6-af20a0a0e596" providerId="AD" clId="Web-{75802396-41DE-4F1E-8C56-B5EB02EF3A11}" dt="2024-02-11T03:43:44.098" v="207"/>
          <ac:grpSpMkLst>
            <pc:docMk/>
            <pc:sldMk cId="4127277671" sldId="319"/>
            <ac:grpSpMk id="36" creationId="{ED9C7366-5ABA-B2AC-1D3B-26850F497260}"/>
          </ac:grpSpMkLst>
        </pc:grpChg>
        <pc:picChg chg="add del mod topLvl">
          <ac:chgData name="Capistran, Athziry (Student)" userId="S::acapistran@mercy.edu::06c77e13-cea5-4641-83d6-af20a0a0e596" providerId="AD" clId="Web-{75802396-41DE-4F1E-8C56-B5EB02EF3A11}" dt="2024-02-11T03:43:44.098" v="207"/>
          <ac:picMkLst>
            <pc:docMk/>
            <pc:sldMk cId="4127277671" sldId="319"/>
            <ac:picMk id="3" creationId="{223062DB-BB1C-EA9E-0A22-043C3DA2B8B7}"/>
          </ac:picMkLst>
        </pc:picChg>
        <pc:picChg chg="add del mod ord">
          <ac:chgData name="Capistran, Athziry (Student)" userId="S::acapistran@mercy.edu::06c77e13-cea5-4641-83d6-af20a0a0e596" providerId="AD" clId="Web-{75802396-41DE-4F1E-8C56-B5EB02EF3A11}" dt="2024-02-11T03:44:52.553" v="218" actId="1076"/>
          <ac:picMkLst>
            <pc:docMk/>
            <pc:sldMk cId="4127277671" sldId="319"/>
            <ac:picMk id="9" creationId="{AEABBBEA-5D9B-E650-E44F-DA3745F5E775}"/>
          </ac:picMkLst>
        </pc:picChg>
        <pc:picChg chg="add del">
          <ac:chgData name="Capistran, Athziry (Student)" userId="S::acapistran@mercy.edu::06c77e13-cea5-4641-83d6-af20a0a0e596" providerId="AD" clId="Web-{75802396-41DE-4F1E-8C56-B5EB02EF3A11}" dt="2024-02-11T03:43:42.473" v="206"/>
          <ac:picMkLst>
            <pc:docMk/>
            <pc:sldMk cId="4127277671" sldId="319"/>
            <ac:picMk id="12" creationId="{67D1CE39-657F-31E1-288E-4AD7240CE565}"/>
          </ac:picMkLst>
        </pc:picChg>
        <pc:picChg chg="add mod">
          <ac:chgData name="Capistran, Athziry (Student)" userId="S::acapistran@mercy.edu::06c77e13-cea5-4641-83d6-af20a0a0e596" providerId="AD" clId="Web-{75802396-41DE-4F1E-8C56-B5EB02EF3A11}" dt="2024-02-11T03:45:41.139" v="221" actId="14100"/>
          <ac:picMkLst>
            <pc:docMk/>
            <pc:sldMk cId="4127277671" sldId="319"/>
            <ac:picMk id="17" creationId="{D557B0B9-575C-D3CB-92A0-9F0066DE39C4}"/>
          </ac:picMkLst>
        </pc:picChg>
        <pc:picChg chg="add mod">
          <ac:chgData name="Capistran, Athziry (Student)" userId="S::acapistran@mercy.edu::06c77e13-cea5-4641-83d6-af20a0a0e596" providerId="AD" clId="Web-{75802396-41DE-4F1E-8C56-B5EB02EF3A11}" dt="2024-02-11T04:17:47.971" v="355" actId="1076"/>
          <ac:picMkLst>
            <pc:docMk/>
            <pc:sldMk cId="4127277671" sldId="319"/>
            <ac:picMk id="26" creationId="{CC054493-0FA8-E148-63DD-704F029F14FD}"/>
          </ac:picMkLst>
        </pc:picChg>
      </pc:sldChg>
      <pc:sldChg chg="addSp delSp modSp">
        <pc:chgData name="Capistran, Athziry (Student)" userId="S::acapistran@mercy.edu::06c77e13-cea5-4641-83d6-af20a0a0e596" providerId="AD" clId="Web-{75802396-41DE-4F1E-8C56-B5EB02EF3A11}" dt="2024-02-11T04:44:38.135" v="681" actId="1076"/>
        <pc:sldMkLst>
          <pc:docMk/>
          <pc:sldMk cId="398743672" sldId="333"/>
        </pc:sldMkLst>
        <pc:spChg chg="add del">
          <ac:chgData name="Capistran, Athziry (Student)" userId="S::acapistran@mercy.edu::06c77e13-cea5-4641-83d6-af20a0a0e596" providerId="AD" clId="Web-{75802396-41DE-4F1E-8C56-B5EB02EF3A11}" dt="2024-02-11T04:33:32.174" v="521"/>
          <ac:spMkLst>
            <pc:docMk/>
            <pc:sldMk cId="398743672" sldId="333"/>
            <ac:spMk id="17" creationId="{1E7F4683-6AF5-C8AC-1C7D-46E277BAF8E0}"/>
          </ac:spMkLst>
        </pc:spChg>
        <pc:spChg chg="add mod">
          <ac:chgData name="Capistran, Athziry (Student)" userId="S::acapistran@mercy.edu::06c77e13-cea5-4641-83d6-af20a0a0e596" providerId="AD" clId="Web-{75802396-41DE-4F1E-8C56-B5EB02EF3A11}" dt="2024-02-11T04:35:00.224" v="533" actId="1076"/>
          <ac:spMkLst>
            <pc:docMk/>
            <pc:sldMk cId="398743672" sldId="333"/>
            <ac:spMk id="19" creationId="{ECD501C6-3557-FAD1-D5AD-208A6CD29D16}"/>
          </ac:spMkLst>
        </pc:spChg>
        <pc:spChg chg="add mod">
          <ac:chgData name="Capistran, Athziry (Student)" userId="S::acapistran@mercy.edu::06c77e13-cea5-4641-83d6-af20a0a0e596" providerId="AD" clId="Web-{75802396-41DE-4F1E-8C56-B5EB02EF3A11}" dt="2024-02-11T04:35:37.897" v="542" actId="1076"/>
          <ac:spMkLst>
            <pc:docMk/>
            <pc:sldMk cId="398743672" sldId="333"/>
            <ac:spMk id="26" creationId="{FC051F4C-98A9-B9A5-9239-BFACA94BA4B0}"/>
          </ac:spMkLst>
        </pc:spChg>
        <pc:spChg chg="add mod">
          <ac:chgData name="Capistran, Athziry (Student)" userId="S::acapistran@mercy.edu::06c77e13-cea5-4641-83d6-af20a0a0e596" providerId="AD" clId="Web-{75802396-41DE-4F1E-8C56-B5EB02EF3A11}" dt="2024-02-11T04:36:10.632" v="560" actId="14100"/>
          <ac:spMkLst>
            <pc:docMk/>
            <pc:sldMk cId="398743672" sldId="333"/>
            <ac:spMk id="29" creationId="{B48ED61C-31AA-1DC3-B593-D2D971CEE181}"/>
          </ac:spMkLst>
        </pc:spChg>
        <pc:spChg chg="add mod">
          <ac:chgData name="Capistran, Athziry (Student)" userId="S::acapistran@mercy.edu::06c77e13-cea5-4641-83d6-af20a0a0e596" providerId="AD" clId="Web-{75802396-41DE-4F1E-8C56-B5EB02EF3A11}" dt="2024-02-11T04:36:43.664" v="568" actId="20577"/>
          <ac:spMkLst>
            <pc:docMk/>
            <pc:sldMk cId="398743672" sldId="333"/>
            <ac:spMk id="32" creationId="{A8263646-B7B2-C764-A1DB-E5BA04AD5309}"/>
          </ac:spMkLst>
        </pc:spChg>
        <pc:spChg chg="add mod">
          <ac:chgData name="Capistran, Athziry (Student)" userId="S::acapistran@mercy.edu::06c77e13-cea5-4641-83d6-af20a0a0e596" providerId="AD" clId="Web-{75802396-41DE-4F1E-8C56-B5EB02EF3A11}" dt="2024-02-11T04:37:10.619" v="578" actId="20577"/>
          <ac:spMkLst>
            <pc:docMk/>
            <pc:sldMk cId="398743672" sldId="333"/>
            <ac:spMk id="35" creationId="{DE00962D-E205-4899-179C-84115A400BA3}"/>
          </ac:spMkLst>
        </pc:spChg>
        <pc:spChg chg="add mod">
          <ac:chgData name="Capistran, Athziry (Student)" userId="S::acapistran@mercy.edu::06c77e13-cea5-4641-83d6-af20a0a0e596" providerId="AD" clId="Web-{75802396-41DE-4F1E-8C56-B5EB02EF3A11}" dt="2024-02-11T04:38:16.388" v="604" actId="1076"/>
          <ac:spMkLst>
            <pc:docMk/>
            <pc:sldMk cId="398743672" sldId="333"/>
            <ac:spMk id="39" creationId="{51AB1AEF-0B43-5C3C-D6DF-33C4C074FB74}"/>
          </ac:spMkLst>
        </pc:spChg>
        <pc:spChg chg="add mod">
          <ac:chgData name="Capistran, Athziry (Student)" userId="S::acapistran@mercy.edu::06c77e13-cea5-4641-83d6-af20a0a0e596" providerId="AD" clId="Web-{75802396-41DE-4F1E-8C56-B5EB02EF3A11}" dt="2024-02-11T04:38:30.076" v="608" actId="20577"/>
          <ac:spMkLst>
            <pc:docMk/>
            <pc:sldMk cId="398743672" sldId="333"/>
            <ac:spMk id="42" creationId="{79ECC205-2C2B-5C71-8984-88B5AB6D0792}"/>
          </ac:spMkLst>
        </pc:spChg>
        <pc:spChg chg="add mod">
          <ac:chgData name="Capistran, Athziry (Student)" userId="S::acapistran@mercy.edu::06c77e13-cea5-4641-83d6-af20a0a0e596" providerId="AD" clId="Web-{75802396-41DE-4F1E-8C56-B5EB02EF3A11}" dt="2024-02-11T04:39:11.421" v="620" actId="1076"/>
          <ac:spMkLst>
            <pc:docMk/>
            <pc:sldMk cId="398743672" sldId="333"/>
            <ac:spMk id="45" creationId="{0AEC80F2-481F-5923-684D-AF042CE31DBB}"/>
          </ac:spMkLst>
        </pc:spChg>
        <pc:spChg chg="add mod">
          <ac:chgData name="Capistran, Athziry (Student)" userId="S::acapistran@mercy.edu::06c77e13-cea5-4641-83d6-af20a0a0e596" providerId="AD" clId="Web-{75802396-41DE-4F1E-8C56-B5EB02EF3A11}" dt="2024-02-11T04:40:00.095" v="632" actId="1076"/>
          <ac:spMkLst>
            <pc:docMk/>
            <pc:sldMk cId="398743672" sldId="333"/>
            <ac:spMk id="48" creationId="{CAE2CB4B-4498-C501-E437-9270AAF72349}"/>
          </ac:spMkLst>
        </pc:spChg>
        <pc:spChg chg="add mod">
          <ac:chgData name="Capistran, Athziry (Student)" userId="S::acapistran@mercy.edu::06c77e13-cea5-4641-83d6-af20a0a0e596" providerId="AD" clId="Web-{75802396-41DE-4F1E-8C56-B5EB02EF3A11}" dt="2024-02-11T04:43:37.930" v="674" actId="14100"/>
          <ac:spMkLst>
            <pc:docMk/>
            <pc:sldMk cId="398743672" sldId="333"/>
            <ac:spMk id="66" creationId="{ECD501C6-3557-FAD1-D5AD-208A6CD29D16}"/>
          </ac:spMkLst>
        </pc:spChg>
        <pc:spChg chg="add mod">
          <ac:chgData name="Capistran, Athziry (Student)" userId="S::acapistran@mercy.edu::06c77e13-cea5-4641-83d6-af20a0a0e596" providerId="AD" clId="Web-{75802396-41DE-4F1E-8C56-B5EB02EF3A11}" dt="2024-02-11T04:42:17.787" v="654" actId="20577"/>
          <ac:spMkLst>
            <pc:docMk/>
            <pc:sldMk cId="398743672" sldId="333"/>
            <ac:spMk id="68" creationId="{ECD501C6-3557-FAD1-D5AD-208A6CD29D16}"/>
          </ac:spMkLst>
        </pc:spChg>
        <pc:spChg chg="add mod">
          <ac:chgData name="Capistran, Athziry (Student)" userId="S::acapistran@mercy.edu::06c77e13-cea5-4641-83d6-af20a0a0e596" providerId="AD" clId="Web-{75802396-41DE-4F1E-8C56-B5EB02EF3A11}" dt="2024-02-11T04:42:48.303" v="665" actId="14100"/>
          <ac:spMkLst>
            <pc:docMk/>
            <pc:sldMk cId="398743672" sldId="333"/>
            <ac:spMk id="75" creationId="{ECD501C6-3557-FAD1-D5AD-208A6CD29D16}"/>
          </ac:spMkLst>
        </pc:spChg>
        <pc:spChg chg="add mod">
          <ac:chgData name="Capistran, Athziry (Student)" userId="S::acapistran@mercy.edu::06c77e13-cea5-4641-83d6-af20a0a0e596" providerId="AD" clId="Web-{75802396-41DE-4F1E-8C56-B5EB02EF3A11}" dt="2024-02-11T04:43:23.508" v="673" actId="20577"/>
          <ac:spMkLst>
            <pc:docMk/>
            <pc:sldMk cId="398743672" sldId="333"/>
            <ac:spMk id="77" creationId="{ECD501C6-3557-FAD1-D5AD-208A6CD29D16}"/>
          </ac:spMkLst>
        </pc:spChg>
        <pc:grpChg chg="add">
          <ac:chgData name="Capistran, Athziry (Student)" userId="S::acapistran@mercy.edu::06c77e13-cea5-4641-83d6-af20a0a0e596" providerId="AD" clId="Web-{75802396-41DE-4F1E-8C56-B5EB02EF3A11}" dt="2024-02-11T04:35:06.068" v="534"/>
          <ac:grpSpMkLst>
            <pc:docMk/>
            <pc:sldMk cId="398743672" sldId="333"/>
            <ac:grpSpMk id="21" creationId="{8717E69B-C801-F81F-807D-A3910825FFBC}"/>
          </ac:grpSpMkLst>
        </pc:grpChg>
        <pc:grpChg chg="add">
          <ac:chgData name="Capistran, Athziry (Student)" userId="S::acapistran@mercy.edu::06c77e13-cea5-4641-83d6-af20a0a0e596" providerId="AD" clId="Web-{75802396-41DE-4F1E-8C56-B5EB02EF3A11}" dt="2024-02-11T04:35:47.100" v="543"/>
          <ac:grpSpMkLst>
            <pc:docMk/>
            <pc:sldMk cId="398743672" sldId="333"/>
            <ac:grpSpMk id="27" creationId="{99AC7D1E-1489-3FB0-09F9-CA7CA613736E}"/>
          </ac:grpSpMkLst>
        </pc:grpChg>
        <pc:grpChg chg="add">
          <ac:chgData name="Capistran, Athziry (Student)" userId="S::acapistran@mercy.edu::06c77e13-cea5-4641-83d6-af20a0a0e596" providerId="AD" clId="Web-{75802396-41DE-4F1E-8C56-B5EB02EF3A11}" dt="2024-02-11T04:36:26.680" v="562"/>
          <ac:grpSpMkLst>
            <pc:docMk/>
            <pc:sldMk cId="398743672" sldId="333"/>
            <ac:grpSpMk id="30" creationId="{289B27CF-D6FC-D039-D022-FEDBE922B471}"/>
          </ac:grpSpMkLst>
        </pc:grpChg>
        <pc:grpChg chg="add">
          <ac:chgData name="Capistran, Athziry (Student)" userId="S::acapistran@mercy.edu::06c77e13-cea5-4641-83d6-af20a0a0e596" providerId="AD" clId="Web-{75802396-41DE-4F1E-8C56-B5EB02EF3A11}" dt="2024-02-11T04:36:56.462" v="570"/>
          <ac:grpSpMkLst>
            <pc:docMk/>
            <pc:sldMk cId="398743672" sldId="333"/>
            <ac:grpSpMk id="33" creationId="{44502FA3-C8E3-21FC-FACB-7A9A5208DB02}"/>
          </ac:grpSpMkLst>
        </pc:grpChg>
        <pc:grpChg chg="add">
          <ac:chgData name="Capistran, Athziry (Student)" userId="S::acapistran@mercy.edu::06c77e13-cea5-4641-83d6-af20a0a0e596" providerId="AD" clId="Web-{75802396-41DE-4F1E-8C56-B5EB02EF3A11}" dt="2024-02-11T04:37:20.041" v="580"/>
          <ac:grpSpMkLst>
            <pc:docMk/>
            <pc:sldMk cId="398743672" sldId="333"/>
            <ac:grpSpMk id="36" creationId="{8943BBAD-074E-88E0-4749-CDABEEFE9051}"/>
          </ac:grpSpMkLst>
        </pc:grpChg>
        <pc:grpChg chg="add">
          <ac:chgData name="Capistran, Athziry (Student)" userId="S::acapistran@mercy.edu::06c77e13-cea5-4641-83d6-af20a0a0e596" providerId="AD" clId="Web-{75802396-41DE-4F1E-8C56-B5EB02EF3A11}" dt="2024-02-11T04:38:20.685" v="605"/>
          <ac:grpSpMkLst>
            <pc:docMk/>
            <pc:sldMk cId="398743672" sldId="333"/>
            <ac:grpSpMk id="40" creationId="{EE29ECEE-1B1B-A065-6AFF-EAF5A59F6015}"/>
          </ac:grpSpMkLst>
        </pc:grpChg>
        <pc:grpChg chg="add">
          <ac:chgData name="Capistran, Athziry (Student)" userId="S::acapistran@mercy.edu::06c77e13-cea5-4641-83d6-af20a0a0e596" providerId="AD" clId="Web-{75802396-41DE-4F1E-8C56-B5EB02EF3A11}" dt="2024-02-11T04:38:42.077" v="610"/>
          <ac:grpSpMkLst>
            <pc:docMk/>
            <pc:sldMk cId="398743672" sldId="333"/>
            <ac:grpSpMk id="43" creationId="{A0FAEAA4-C512-85C4-CFC7-0CE7CBA154FF}"/>
          </ac:grpSpMkLst>
        </pc:grpChg>
        <pc:grpChg chg="add">
          <ac:chgData name="Capistran, Athziry (Student)" userId="S::acapistran@mercy.edu::06c77e13-cea5-4641-83d6-af20a0a0e596" providerId="AD" clId="Web-{75802396-41DE-4F1E-8C56-B5EB02EF3A11}" dt="2024-02-11T04:39:25.375" v="622"/>
          <ac:grpSpMkLst>
            <pc:docMk/>
            <pc:sldMk cId="398743672" sldId="333"/>
            <ac:grpSpMk id="46" creationId="{3848F504-8DFE-E648-DC70-0C7AC4219C86}"/>
          </ac:grpSpMkLst>
        </pc:grpChg>
        <pc:grpChg chg="add">
          <ac:chgData name="Capistran, Athziry (Student)" userId="S::acapistran@mercy.edu::06c77e13-cea5-4641-83d6-af20a0a0e596" providerId="AD" clId="Web-{75802396-41DE-4F1E-8C56-B5EB02EF3A11}" dt="2024-02-11T04:40:05.251" v="633"/>
          <ac:grpSpMkLst>
            <pc:docMk/>
            <pc:sldMk cId="398743672" sldId="333"/>
            <ac:grpSpMk id="49" creationId="{7D689DD1-2520-D53D-AAEB-73366FBED726}"/>
          </ac:grpSpMkLst>
        </pc:grpChg>
        <pc:grpChg chg="add mod">
          <ac:chgData name="Capistran, Athziry (Student)" userId="S::acapistran@mercy.edu::06c77e13-cea5-4641-83d6-af20a0a0e596" providerId="AD" clId="Web-{75802396-41DE-4F1E-8C56-B5EB02EF3A11}" dt="2024-02-11T04:44:07.634" v="675" actId="1076"/>
          <ac:grpSpMkLst>
            <pc:docMk/>
            <pc:sldMk cId="398743672" sldId="333"/>
            <ac:grpSpMk id="67" creationId="{43A48B3B-8CCA-D72D-3CC7-B56B781774B4}"/>
          </ac:grpSpMkLst>
        </pc:grpChg>
        <pc:grpChg chg="add mod">
          <ac:chgData name="Capistran, Athziry (Student)" userId="S::acapistran@mercy.edu::06c77e13-cea5-4641-83d6-af20a0a0e596" providerId="AD" clId="Web-{75802396-41DE-4F1E-8C56-B5EB02EF3A11}" dt="2024-02-11T04:44:38.135" v="681" actId="1076"/>
          <ac:grpSpMkLst>
            <pc:docMk/>
            <pc:sldMk cId="398743672" sldId="333"/>
            <ac:grpSpMk id="74" creationId="{9C153601-5A2F-2D99-3039-FDD8F0154FEE}"/>
          </ac:grpSpMkLst>
        </pc:grpChg>
        <pc:grpChg chg="add mod">
          <ac:chgData name="Capistran, Athziry (Student)" userId="S::acapistran@mercy.edu::06c77e13-cea5-4641-83d6-af20a0a0e596" providerId="AD" clId="Web-{75802396-41DE-4F1E-8C56-B5EB02EF3A11}" dt="2024-02-11T04:44:34.385" v="680" actId="1076"/>
          <ac:grpSpMkLst>
            <pc:docMk/>
            <pc:sldMk cId="398743672" sldId="333"/>
            <ac:grpSpMk id="76" creationId="{A0BAB11B-D95E-CA40-EB11-A33422C3607C}"/>
          </ac:grpSpMkLst>
        </pc:grpChg>
        <pc:picChg chg="add mod">
          <ac:chgData name="Capistran, Athziry (Student)" userId="S::acapistran@mercy.edu::06c77e13-cea5-4641-83d6-af20a0a0e596" providerId="AD" clId="Web-{75802396-41DE-4F1E-8C56-B5EB02EF3A11}" dt="2024-02-11T04:36:17.648" v="561" actId="1076"/>
          <ac:picMkLst>
            <pc:docMk/>
            <pc:sldMk cId="398743672" sldId="333"/>
            <ac:picMk id="4" creationId="{FE9FDACF-9641-A542-1389-85BD16204E08}"/>
          </ac:picMkLst>
        </pc:picChg>
        <pc:picChg chg="add mod">
          <ac:chgData name="Capistran, Athziry (Student)" userId="S::acapistran@mercy.edu::06c77e13-cea5-4641-83d6-af20a0a0e596" providerId="AD" clId="Web-{75802396-41DE-4F1E-8C56-B5EB02EF3A11}" dt="2024-02-11T04:36:47.696" v="569" actId="1076"/>
          <ac:picMkLst>
            <pc:docMk/>
            <pc:sldMk cId="398743672" sldId="333"/>
            <ac:picMk id="10" creationId="{514B66E0-68AB-7E3B-E826-B453A8951915}"/>
          </ac:picMkLst>
        </pc:picChg>
        <pc:picChg chg="add mod">
          <ac:chgData name="Capistran, Athziry (Student)" userId="S::acapistran@mercy.edu::06c77e13-cea5-4641-83d6-af20a0a0e596" providerId="AD" clId="Web-{75802396-41DE-4F1E-8C56-B5EB02EF3A11}" dt="2024-02-11T04:37:14.978" v="579" actId="1076"/>
          <ac:picMkLst>
            <pc:docMk/>
            <pc:sldMk cId="398743672" sldId="333"/>
            <ac:picMk id="11" creationId="{6939A8D2-EF27-7A63-D4E1-5ADB2FEE8A23}"/>
          </ac:picMkLst>
        </pc:picChg>
        <pc:picChg chg="add mod">
          <ac:chgData name="Capistran, Athziry (Student)" userId="S::acapistran@mercy.edu::06c77e13-cea5-4641-83d6-af20a0a0e596" providerId="AD" clId="Web-{75802396-41DE-4F1E-8C56-B5EB02EF3A11}" dt="2024-02-11T04:34:54.114" v="532" actId="1076"/>
          <ac:picMkLst>
            <pc:docMk/>
            <pc:sldMk cId="398743672" sldId="333"/>
            <ac:picMk id="12" creationId="{1943CADF-F807-A713-F266-B26C5B4774A9}"/>
          </ac:picMkLst>
        </pc:picChg>
        <pc:picChg chg="add mod">
          <ac:chgData name="Capistran, Athziry (Student)" userId="S::acapistran@mercy.edu::06c77e13-cea5-4641-83d6-af20a0a0e596" providerId="AD" clId="Web-{75802396-41DE-4F1E-8C56-B5EB02EF3A11}" dt="2024-02-11T04:30:53.544" v="496" actId="1076"/>
          <ac:picMkLst>
            <pc:docMk/>
            <pc:sldMk cId="398743672" sldId="333"/>
            <ac:picMk id="13" creationId="{965B5A75-5322-CB37-78AE-88687BAFF311}"/>
          </ac:picMkLst>
        </pc:picChg>
        <pc:picChg chg="add mod">
          <ac:chgData name="Capistran, Athziry (Student)" userId="S::acapistran@mercy.edu::06c77e13-cea5-4641-83d6-af20a0a0e596" providerId="AD" clId="Web-{75802396-41DE-4F1E-8C56-B5EB02EF3A11}" dt="2024-02-11T04:31:29.857" v="504" actId="1076"/>
          <ac:picMkLst>
            <pc:docMk/>
            <pc:sldMk cId="398743672" sldId="333"/>
            <ac:picMk id="14" creationId="{F215E495-A8DF-251B-840E-5874AF30C2BC}"/>
          </ac:picMkLst>
        </pc:picChg>
        <pc:picChg chg="add mod">
          <ac:chgData name="Capistran, Athziry (Student)" userId="S::acapistran@mercy.edu::06c77e13-cea5-4641-83d6-af20a0a0e596" providerId="AD" clId="Web-{75802396-41DE-4F1E-8C56-B5EB02EF3A11}" dt="2024-02-11T04:38:36.717" v="609" actId="1076"/>
          <ac:picMkLst>
            <pc:docMk/>
            <pc:sldMk cId="398743672" sldId="333"/>
            <ac:picMk id="15" creationId="{24DF0590-76B6-1B1D-6B5B-1D9E7299D3B7}"/>
          </ac:picMkLst>
        </pc:picChg>
        <pc:picChg chg="add mod">
          <ac:chgData name="Capistran, Athziry (Student)" userId="S::acapistran@mercy.edu::06c77e13-cea5-4641-83d6-af20a0a0e596" providerId="AD" clId="Web-{75802396-41DE-4F1E-8C56-B5EB02EF3A11}" dt="2024-02-11T04:39:18.984" v="621" actId="1076"/>
          <ac:picMkLst>
            <pc:docMk/>
            <pc:sldMk cId="398743672" sldId="333"/>
            <ac:picMk id="16" creationId="{7DDEE393-CC5F-0C86-8FC1-3C7E323718CF}"/>
          </ac:picMkLst>
        </pc:picChg>
        <pc:picChg chg="add">
          <ac:chgData name="Capistran, Athziry (Student)" userId="S::acapistran@mercy.edu::06c77e13-cea5-4641-83d6-af20a0a0e596" providerId="AD" clId="Web-{75802396-41DE-4F1E-8C56-B5EB02EF3A11}" dt="2024-02-11T04:32:00.811" v="509"/>
          <ac:picMkLst>
            <pc:docMk/>
            <pc:sldMk cId="398743672" sldId="333"/>
            <ac:picMk id="18" creationId="{D5CE5AF4-2D70-526A-1844-25579D95C74F}"/>
          </ac:picMkLst>
        </pc:picChg>
        <pc:picChg chg="add mod">
          <ac:chgData name="Capistran, Athziry (Student)" userId="S::acapistran@mercy.edu::06c77e13-cea5-4641-83d6-af20a0a0e596" providerId="AD" clId="Web-{75802396-41DE-4F1E-8C56-B5EB02EF3A11}" dt="2024-02-11T04:41:21.894" v="647" actId="1076"/>
          <ac:picMkLst>
            <pc:docMk/>
            <pc:sldMk cId="398743672" sldId="333"/>
            <ac:picMk id="20" creationId="{FBF8550E-93CB-F383-0E48-95E75B2ED2BB}"/>
          </ac:picMkLst>
        </pc:picChg>
        <pc:picChg chg="add mod">
          <ac:chgData name="Capistran, Athziry (Student)" userId="S::acapistran@mercy.edu::06c77e13-cea5-4641-83d6-af20a0a0e596" providerId="AD" clId="Web-{75802396-41DE-4F1E-8C56-B5EB02EF3A11}" dt="2024-02-11T04:42:20.974" v="655" actId="1076"/>
          <ac:picMkLst>
            <pc:docMk/>
            <pc:sldMk cId="398743672" sldId="333"/>
            <ac:picMk id="22" creationId="{A52BD55C-0E81-9AB6-8C6A-37A632151845}"/>
          </ac:picMkLst>
        </pc:picChg>
        <pc:picChg chg="add mod">
          <ac:chgData name="Capistran, Athziry (Student)" userId="S::acapistran@mercy.edu::06c77e13-cea5-4641-83d6-af20a0a0e596" providerId="AD" clId="Web-{75802396-41DE-4F1E-8C56-B5EB02EF3A11}" dt="2024-02-11T04:42:37.225" v="663" actId="1076"/>
          <ac:picMkLst>
            <pc:docMk/>
            <pc:sldMk cId="398743672" sldId="333"/>
            <ac:picMk id="23" creationId="{A1350C6A-8D01-186A-F1E6-47E07822EE32}"/>
          </ac:picMkLst>
        </pc:picChg>
        <pc:picChg chg="add mod">
          <ac:chgData name="Capistran, Athziry (Student)" userId="S::acapistran@mercy.edu::06c77e13-cea5-4641-83d6-af20a0a0e596" providerId="AD" clId="Web-{75802396-41DE-4F1E-8C56-B5EB02EF3A11}" dt="2024-02-11T04:42:56.226" v="666" actId="1076"/>
          <ac:picMkLst>
            <pc:docMk/>
            <pc:sldMk cId="398743672" sldId="333"/>
            <ac:picMk id="24" creationId="{488E2F7E-1C98-64E2-1780-A09EBF594EAD}"/>
          </ac:picMkLst>
        </pc:picChg>
      </pc:sldChg>
      <pc:sldChg chg="addSp">
        <pc:chgData name="Capistran, Athziry (Student)" userId="S::acapistran@mercy.edu::06c77e13-cea5-4641-83d6-af20a0a0e596" providerId="AD" clId="Web-{75802396-41DE-4F1E-8C56-B5EB02EF3A11}" dt="2024-02-11T04:15:11.872" v="319"/>
        <pc:sldMkLst>
          <pc:docMk/>
          <pc:sldMk cId="2355040491" sldId="333"/>
        </pc:sldMkLst>
        <pc:picChg chg="add">
          <ac:chgData name="Capistran, Athziry (Student)" userId="S::acapistran@mercy.edu::06c77e13-cea5-4641-83d6-af20a0a0e596" providerId="AD" clId="Web-{75802396-41DE-4F1E-8C56-B5EB02EF3A11}" dt="2024-02-11T04:15:11.872" v="319"/>
          <ac:picMkLst>
            <pc:docMk/>
            <pc:sldMk cId="2355040491" sldId="333"/>
            <ac:picMk id="6" creationId="{3FC414FA-2F3F-3153-BA56-94407F10F3E0}"/>
          </ac:picMkLst>
        </pc:picChg>
      </pc:sldChg>
      <pc:sldChg chg="addSp delSp modSp new">
        <pc:chgData name="Capistran, Athziry (Student)" userId="S::acapistran@mercy.edu::06c77e13-cea5-4641-83d6-af20a0a0e596" providerId="AD" clId="Web-{75802396-41DE-4F1E-8C56-B5EB02EF3A11}" dt="2024-02-11T04:53:17.877" v="688" actId="20577"/>
        <pc:sldMkLst>
          <pc:docMk/>
          <pc:sldMk cId="1840842517" sldId="334"/>
        </pc:sldMkLst>
        <pc:spChg chg="del">
          <ac:chgData name="Capistran, Athziry (Student)" userId="S::acapistran@mercy.edu::06c77e13-cea5-4641-83d6-af20a0a0e596" providerId="AD" clId="Web-{75802396-41DE-4F1E-8C56-B5EB02EF3A11}" dt="2024-02-11T04:52:31.687" v="684"/>
          <ac:spMkLst>
            <pc:docMk/>
            <pc:sldMk cId="1840842517" sldId="334"/>
            <ac:spMk id="2" creationId="{47C26196-12A2-6347-C024-8C09E8E14BD7}"/>
          </ac:spMkLst>
        </pc:spChg>
        <pc:spChg chg="del">
          <ac:chgData name="Capistran, Athziry (Student)" userId="S::acapistran@mercy.edu::06c77e13-cea5-4641-83d6-af20a0a0e596" providerId="AD" clId="Web-{75802396-41DE-4F1E-8C56-B5EB02EF3A11}" dt="2024-02-11T04:52:31.671" v="683"/>
          <ac:spMkLst>
            <pc:docMk/>
            <pc:sldMk cId="1840842517" sldId="334"/>
            <ac:spMk id="3" creationId="{40E1F5BE-65C9-ED87-995E-36EA80FDF28D}"/>
          </ac:spMkLst>
        </pc:spChg>
        <pc:spChg chg="add mod">
          <ac:chgData name="Capistran, Athziry (Student)" userId="S::acapistran@mercy.edu::06c77e13-cea5-4641-83d6-af20a0a0e596" providerId="AD" clId="Web-{75802396-41DE-4F1E-8C56-B5EB02EF3A11}" dt="2024-02-11T04:53:17.877" v="688" actId="20577"/>
          <ac:spMkLst>
            <pc:docMk/>
            <pc:sldMk cId="1840842517" sldId="334"/>
            <ac:spMk id="5" creationId="{F5B6CFD2-E031-0974-CA88-BA7380496DA4}"/>
          </ac:spMkLst>
        </pc:spChg>
        <pc:picChg chg="add">
          <ac:chgData name="Capistran, Athziry (Student)" userId="S::acapistran@mercy.edu::06c77e13-cea5-4641-83d6-af20a0a0e596" providerId="AD" clId="Web-{75802396-41DE-4F1E-8C56-B5EB02EF3A11}" dt="2024-02-11T04:53:09.110" v="687"/>
          <ac:picMkLst>
            <pc:docMk/>
            <pc:sldMk cId="1840842517" sldId="334"/>
            <ac:picMk id="7" creationId="{920D23FA-2938-871B-8C57-733D0C940347}"/>
          </ac:picMkLst>
        </pc:picChg>
      </pc:sldChg>
      <pc:sldChg chg="addSp delSp modSp del">
        <pc:chgData name="Capistran, Athziry (Student)" userId="S::acapistran@mercy.edu::06c77e13-cea5-4641-83d6-af20a0a0e596" providerId="AD" clId="Web-{75802396-41DE-4F1E-8C56-B5EB02EF3A11}" dt="2024-02-11T04:22:32.308" v="458"/>
        <pc:sldMkLst>
          <pc:docMk/>
          <pc:sldMk cId="2856104348" sldId="334"/>
        </pc:sldMkLst>
        <pc:spChg chg="add mod">
          <ac:chgData name="Capistran, Athziry (Student)" userId="S::acapistran@mercy.edu::06c77e13-cea5-4641-83d6-af20a0a0e596" providerId="AD" clId="Web-{75802396-41DE-4F1E-8C56-B5EB02EF3A11}" dt="2024-02-11T04:13:44.791" v="299" actId="20577"/>
          <ac:spMkLst>
            <pc:docMk/>
            <pc:sldMk cId="2856104348" sldId="334"/>
            <ac:spMk id="7" creationId="{C1342CE1-B2F7-D8C6-0002-2AB17EE3368E}"/>
          </ac:spMkLst>
        </pc:spChg>
        <pc:picChg chg="add mod">
          <ac:chgData name="Capistran, Athziry (Student)" userId="S::acapistran@mercy.edu::06c77e13-cea5-4641-83d6-af20a0a0e596" providerId="AD" clId="Web-{75802396-41DE-4F1E-8C56-B5EB02EF3A11}" dt="2024-02-11T04:13:32.306" v="294" actId="1076"/>
          <ac:picMkLst>
            <pc:docMk/>
            <pc:sldMk cId="2856104348" sldId="334"/>
            <ac:picMk id="3" creationId="{6483729E-FC45-6FFB-DB77-816AA6CFFCC3}"/>
          </ac:picMkLst>
        </pc:picChg>
        <pc:picChg chg="add del mod">
          <ac:chgData name="Capistran, Athziry (Student)" userId="S::acapistran@mercy.edu::06c77e13-cea5-4641-83d6-af20a0a0e596" providerId="AD" clId="Web-{75802396-41DE-4F1E-8C56-B5EB02EF3A11}" dt="2024-02-11T04:12:12.288" v="290"/>
          <ac:picMkLst>
            <pc:docMk/>
            <pc:sldMk cId="2856104348" sldId="334"/>
            <ac:picMk id="5" creationId="{55C11966-4818-ECB2-521F-E6EAA56D2FDD}"/>
          </ac:picMkLst>
        </pc:picChg>
      </pc:sldChg>
      <pc:sldChg chg="addSp modSp del">
        <pc:chgData name="Capistran, Athziry (Student)" userId="S::acapistran@mercy.edu::06c77e13-cea5-4641-83d6-af20a0a0e596" providerId="AD" clId="Web-{75802396-41DE-4F1E-8C56-B5EB02EF3A11}" dt="2024-02-11T04:21:18.290" v="453"/>
        <pc:sldMkLst>
          <pc:docMk/>
          <pc:sldMk cId="1546766250" sldId="335"/>
        </pc:sldMkLst>
        <pc:spChg chg="add mod">
          <ac:chgData name="Capistran, Athziry (Student)" userId="S::acapistran@mercy.edu::06c77e13-cea5-4641-83d6-af20a0a0e596" providerId="AD" clId="Web-{75802396-41DE-4F1E-8C56-B5EB02EF3A11}" dt="2024-02-11T04:14:47.058" v="317" actId="20577"/>
          <ac:spMkLst>
            <pc:docMk/>
            <pc:sldMk cId="1546766250" sldId="335"/>
            <ac:spMk id="5" creationId="{614ADCAF-169E-605A-367B-9E28F6D941FF}"/>
          </ac:spMkLst>
        </pc:spChg>
        <pc:picChg chg="add mod">
          <ac:chgData name="Capistran, Athziry (Student)" userId="S::acapistran@mercy.edu::06c77e13-cea5-4641-83d6-af20a0a0e596" providerId="AD" clId="Web-{75802396-41DE-4F1E-8C56-B5EB02EF3A11}" dt="2024-02-11T04:14:48.418" v="318" actId="1076"/>
          <ac:picMkLst>
            <pc:docMk/>
            <pc:sldMk cId="1546766250" sldId="335"/>
            <ac:picMk id="3" creationId="{D8E540D0-F4B1-1B8A-BB7C-C21BA3AAEFEC}"/>
          </ac:picMkLst>
        </pc:picChg>
      </pc:sldChg>
      <pc:sldChg chg="addSp modSp add replId">
        <pc:chgData name="Capistran, Athziry (Student)" userId="S::acapistran@mercy.edu::06c77e13-cea5-4641-83d6-af20a0a0e596" providerId="AD" clId="Web-{75802396-41DE-4F1E-8C56-B5EB02EF3A11}" dt="2024-02-11T04:53:39.413" v="698" actId="14100"/>
        <pc:sldMkLst>
          <pc:docMk/>
          <pc:sldMk cId="3890433406" sldId="335"/>
        </pc:sldMkLst>
        <pc:spChg chg="add mod">
          <ac:chgData name="Capistran, Athziry (Student)" userId="S::acapistran@mercy.edu::06c77e13-cea5-4641-83d6-af20a0a0e596" providerId="AD" clId="Web-{75802396-41DE-4F1E-8C56-B5EB02EF3A11}" dt="2024-02-11T04:53:39.413" v="698" actId="14100"/>
          <ac:spMkLst>
            <pc:docMk/>
            <pc:sldMk cId="3890433406" sldId="335"/>
            <ac:spMk id="3" creationId="{FEFD5555-625E-04E5-C321-BE7CB5C56AA5}"/>
          </ac:spMkLst>
        </pc:spChg>
        <pc:picChg chg="add">
          <ac:chgData name="Capistran, Athziry (Student)" userId="S::acapistran@mercy.edu::06c77e13-cea5-4641-83d6-af20a0a0e596" providerId="AD" clId="Web-{75802396-41DE-4F1E-8C56-B5EB02EF3A11}" dt="2024-02-11T04:53:24.409" v="690"/>
          <ac:picMkLst>
            <pc:docMk/>
            <pc:sldMk cId="3890433406" sldId="335"/>
            <ac:picMk id="5" creationId="{F846CF76-1040-B2BE-10E6-9F6B1DB678F8}"/>
          </ac:picMkLst>
        </pc:picChg>
      </pc:sldChg>
      <pc:sldChg chg="addSp delSp modSp del">
        <pc:chgData name="Capistran, Athziry (Student)" userId="S::acapistran@mercy.edu::06c77e13-cea5-4641-83d6-af20a0a0e596" providerId="AD" clId="Web-{75802396-41DE-4F1E-8C56-B5EB02EF3A11}" dt="2024-02-11T04:22:33.543" v="459"/>
        <pc:sldMkLst>
          <pc:docMk/>
          <pc:sldMk cId="1867062711" sldId="336"/>
        </pc:sldMkLst>
        <pc:spChg chg="add mod">
          <ac:chgData name="Capistran, Athziry (Student)" userId="S::acapistran@mercy.edu::06c77e13-cea5-4641-83d6-af20a0a0e596" providerId="AD" clId="Web-{75802396-41DE-4F1E-8C56-B5EB02EF3A11}" dt="2024-02-11T04:14:17.714" v="307" actId="20577"/>
          <ac:spMkLst>
            <pc:docMk/>
            <pc:sldMk cId="1867062711" sldId="336"/>
            <ac:spMk id="6" creationId="{798D102A-6070-E4AC-B533-B69F7C698E2F}"/>
          </ac:spMkLst>
        </pc:spChg>
        <pc:picChg chg="add del mod">
          <ac:chgData name="Capistran, Athziry (Student)" userId="S::acapistran@mercy.edu::06c77e13-cea5-4641-83d6-af20a0a0e596" providerId="AD" clId="Web-{75802396-41DE-4F1E-8C56-B5EB02EF3A11}" dt="2024-02-11T04:12:09.944" v="289"/>
          <ac:picMkLst>
            <pc:docMk/>
            <pc:sldMk cId="1867062711" sldId="336"/>
            <ac:picMk id="3" creationId="{E3B53AC5-BDEF-FF79-35DA-A6EA70AEBF09}"/>
          </ac:picMkLst>
        </pc:picChg>
        <pc:picChg chg="add mod">
          <ac:chgData name="Capistran, Athziry (Student)" userId="S::acapistran@mercy.edu::06c77e13-cea5-4641-83d6-af20a0a0e596" providerId="AD" clId="Web-{75802396-41DE-4F1E-8C56-B5EB02EF3A11}" dt="2024-02-11T04:14:06.166" v="303" actId="1076"/>
          <ac:picMkLst>
            <pc:docMk/>
            <pc:sldMk cId="1867062711" sldId="336"/>
            <ac:picMk id="5" creationId="{990E2F08-B4FC-786F-BF09-9DCE923F02AE}"/>
          </ac:picMkLst>
        </pc:picChg>
      </pc:sldChg>
    </pc:docChg>
  </pc:docChgLst>
  <pc:docChgLst>
    <pc:chgData name="Simbana Mendia, Mr. Ronaldo Ismael" userId="S::rs77853p@pace.edu::d339df22-351e-4740-be2e-36312e7c5015" providerId="AD" clId="Web-{D518E076-4AA5-4E61-B3F6-BF76E5B5E7DA}"/>
    <pc:docChg chg="modSld">
      <pc:chgData name="Simbana Mendia, Mr. Ronaldo Ismael" userId="S::rs77853p@pace.edu::d339df22-351e-4740-be2e-36312e7c5015" providerId="AD" clId="Web-{D518E076-4AA5-4E61-B3F6-BF76E5B5E7DA}" dt="2024-02-13T02:20:58.206" v="29"/>
      <pc:docMkLst>
        <pc:docMk/>
      </pc:docMkLst>
      <pc:sldChg chg="delSp">
        <pc:chgData name="Simbana Mendia, Mr. Ronaldo Ismael" userId="S::rs77853p@pace.edu::d339df22-351e-4740-be2e-36312e7c5015" providerId="AD" clId="Web-{D518E076-4AA5-4E61-B3F6-BF76E5B5E7DA}" dt="2024-02-13T02:16:58.995" v="1"/>
        <pc:sldMkLst>
          <pc:docMk/>
          <pc:sldMk cId="3762420203" sldId="267"/>
        </pc:sldMkLst>
        <pc:picChg chg="del">
          <ac:chgData name="Simbana Mendia, Mr. Ronaldo Ismael" userId="S::rs77853p@pace.edu::d339df22-351e-4740-be2e-36312e7c5015" providerId="AD" clId="Web-{D518E076-4AA5-4E61-B3F6-BF76E5B5E7DA}" dt="2024-02-13T02:16:58.995" v="1"/>
          <ac:picMkLst>
            <pc:docMk/>
            <pc:sldMk cId="3762420203" sldId="267"/>
            <ac:picMk id="4" creationId="{065BD02E-BD4C-9B66-2F80-23CE3878A076}"/>
          </ac:picMkLst>
        </pc:picChg>
      </pc:sldChg>
      <pc:sldChg chg="delSp">
        <pc:chgData name="Simbana Mendia, Mr. Ronaldo Ismael" userId="S::rs77853p@pace.edu::d339df22-351e-4740-be2e-36312e7c5015" providerId="AD" clId="Web-{D518E076-4AA5-4E61-B3F6-BF76E5B5E7DA}" dt="2024-02-13T02:16:57.136" v="0"/>
        <pc:sldMkLst>
          <pc:docMk/>
          <pc:sldMk cId="3491373893" sldId="269"/>
        </pc:sldMkLst>
        <pc:picChg chg="del">
          <ac:chgData name="Simbana Mendia, Mr. Ronaldo Ismael" userId="S::rs77853p@pace.edu::d339df22-351e-4740-be2e-36312e7c5015" providerId="AD" clId="Web-{D518E076-4AA5-4E61-B3F6-BF76E5B5E7DA}" dt="2024-02-13T02:16:57.136" v="0"/>
          <ac:picMkLst>
            <pc:docMk/>
            <pc:sldMk cId="3491373893" sldId="269"/>
            <ac:picMk id="4" creationId="{D82571A9-2313-FE7C-3C09-7C2FC18C37AF}"/>
          </ac:picMkLst>
        </pc:picChg>
      </pc:sldChg>
      <pc:sldChg chg="delSp">
        <pc:chgData name="Simbana Mendia, Mr. Ronaldo Ismael" userId="S::rs77853p@pace.edu::d339df22-351e-4740-be2e-36312e7c5015" providerId="AD" clId="Web-{D518E076-4AA5-4E61-B3F6-BF76E5B5E7DA}" dt="2024-02-13T02:17:43.309" v="11"/>
        <pc:sldMkLst>
          <pc:docMk/>
          <pc:sldMk cId="2919109206" sldId="272"/>
        </pc:sldMkLst>
        <pc:picChg chg="del">
          <ac:chgData name="Simbana Mendia, Mr. Ronaldo Ismael" userId="S::rs77853p@pace.edu::d339df22-351e-4740-be2e-36312e7c5015" providerId="AD" clId="Web-{D518E076-4AA5-4E61-B3F6-BF76E5B5E7DA}" dt="2024-02-13T02:17:43.309" v="11"/>
          <ac:picMkLst>
            <pc:docMk/>
            <pc:sldMk cId="2919109206" sldId="272"/>
            <ac:picMk id="7" creationId="{EA2F7102-1049-F37B-2832-634057760F7B}"/>
          </ac:picMkLst>
        </pc:picChg>
      </pc:sldChg>
      <pc:sldChg chg="delSp">
        <pc:chgData name="Simbana Mendia, Mr. Ronaldo Ismael" userId="S::rs77853p@pace.edu::d339df22-351e-4740-be2e-36312e7c5015" providerId="AD" clId="Web-{D518E076-4AA5-4E61-B3F6-BF76E5B5E7DA}" dt="2024-02-13T02:17:52.544" v="12"/>
        <pc:sldMkLst>
          <pc:docMk/>
          <pc:sldMk cId="3409388650" sldId="273"/>
        </pc:sldMkLst>
        <pc:picChg chg="del">
          <ac:chgData name="Simbana Mendia, Mr. Ronaldo Ismael" userId="S::rs77853p@pace.edu::d339df22-351e-4740-be2e-36312e7c5015" providerId="AD" clId="Web-{D518E076-4AA5-4E61-B3F6-BF76E5B5E7DA}" dt="2024-02-13T02:17:52.544" v="12"/>
          <ac:picMkLst>
            <pc:docMk/>
            <pc:sldMk cId="3409388650" sldId="273"/>
            <ac:picMk id="8" creationId="{7E143425-403D-B0CA-2148-33A82F4C34F1}"/>
          </ac:picMkLst>
        </pc:picChg>
      </pc:sldChg>
      <pc:sldChg chg="delSp">
        <pc:chgData name="Simbana Mendia, Mr. Ronaldo Ismael" userId="S::rs77853p@pace.edu::d339df22-351e-4740-be2e-36312e7c5015" providerId="AD" clId="Web-{D518E076-4AA5-4E61-B3F6-BF76E5B5E7DA}" dt="2024-02-13T02:20:58.190" v="28"/>
        <pc:sldMkLst>
          <pc:docMk/>
          <pc:sldMk cId="481852211" sldId="279"/>
        </pc:sldMkLst>
        <pc:picChg chg="del">
          <ac:chgData name="Simbana Mendia, Mr. Ronaldo Ismael" userId="S::rs77853p@pace.edu::d339df22-351e-4740-be2e-36312e7c5015" providerId="AD" clId="Web-{D518E076-4AA5-4E61-B3F6-BF76E5B5E7DA}" dt="2024-02-13T02:20:58.190" v="28"/>
          <ac:picMkLst>
            <pc:docMk/>
            <pc:sldMk cId="481852211" sldId="279"/>
            <ac:picMk id="4" creationId="{B0DEDD25-FA18-F5D0-F107-5FB012B84510}"/>
          </ac:picMkLst>
        </pc:picChg>
      </pc:sldChg>
      <pc:sldChg chg="delSp">
        <pc:chgData name="Simbana Mendia, Mr. Ronaldo Ismael" userId="S::rs77853p@pace.edu::d339df22-351e-4740-be2e-36312e7c5015" providerId="AD" clId="Web-{D518E076-4AA5-4E61-B3F6-BF76E5B5E7DA}" dt="2024-02-13T02:19:51.360" v="24"/>
        <pc:sldMkLst>
          <pc:docMk/>
          <pc:sldMk cId="1177391110" sldId="282"/>
        </pc:sldMkLst>
        <pc:picChg chg="del">
          <ac:chgData name="Simbana Mendia, Mr. Ronaldo Ismael" userId="S::rs77853p@pace.edu::d339df22-351e-4740-be2e-36312e7c5015" providerId="AD" clId="Web-{D518E076-4AA5-4E61-B3F6-BF76E5B5E7DA}" dt="2024-02-13T02:19:51.360" v="24"/>
          <ac:picMkLst>
            <pc:docMk/>
            <pc:sldMk cId="1177391110" sldId="282"/>
            <ac:picMk id="4" creationId="{D80E69C7-EF65-6058-43E1-E88BCFDDF886}"/>
          </ac:picMkLst>
        </pc:picChg>
      </pc:sldChg>
      <pc:sldChg chg="delSp">
        <pc:chgData name="Simbana Mendia, Mr. Ronaldo Ismael" userId="S::rs77853p@pace.edu::d339df22-351e-4740-be2e-36312e7c5015" providerId="AD" clId="Web-{D518E076-4AA5-4E61-B3F6-BF76E5B5E7DA}" dt="2024-02-13T02:17:19.699" v="7"/>
        <pc:sldMkLst>
          <pc:docMk/>
          <pc:sldMk cId="1445735866" sldId="289"/>
        </pc:sldMkLst>
        <pc:picChg chg="del">
          <ac:chgData name="Simbana Mendia, Mr. Ronaldo Ismael" userId="S::rs77853p@pace.edu::d339df22-351e-4740-be2e-36312e7c5015" providerId="AD" clId="Web-{D518E076-4AA5-4E61-B3F6-BF76E5B5E7DA}" dt="2024-02-13T02:17:19.699" v="7"/>
          <ac:picMkLst>
            <pc:docMk/>
            <pc:sldMk cId="1445735866" sldId="289"/>
            <ac:picMk id="7" creationId="{0BA928D9-1AB7-CF1D-E502-E525E695845A}"/>
          </ac:picMkLst>
        </pc:picChg>
      </pc:sldChg>
      <pc:sldChg chg="delSp">
        <pc:chgData name="Simbana Mendia, Mr. Ronaldo Ismael" userId="S::rs77853p@pace.edu::d339df22-351e-4740-be2e-36312e7c5015" providerId="AD" clId="Web-{D518E076-4AA5-4E61-B3F6-BF76E5B5E7DA}" dt="2024-02-13T02:17:06.621" v="4"/>
        <pc:sldMkLst>
          <pc:docMk/>
          <pc:sldMk cId="1441613116" sldId="291"/>
        </pc:sldMkLst>
        <pc:picChg chg="del">
          <ac:chgData name="Simbana Mendia, Mr. Ronaldo Ismael" userId="S::rs77853p@pace.edu::d339df22-351e-4740-be2e-36312e7c5015" providerId="AD" clId="Web-{D518E076-4AA5-4E61-B3F6-BF76E5B5E7DA}" dt="2024-02-13T02:17:06.621" v="4"/>
          <ac:picMkLst>
            <pc:docMk/>
            <pc:sldMk cId="1441613116" sldId="291"/>
            <ac:picMk id="7" creationId="{5BCD92CC-7862-8D17-12C5-CF560BF5BF8C}"/>
          </ac:picMkLst>
        </pc:picChg>
      </pc:sldChg>
      <pc:sldChg chg="delSp">
        <pc:chgData name="Simbana Mendia, Mr. Ronaldo Ismael" userId="S::rs77853p@pace.edu::d339df22-351e-4740-be2e-36312e7c5015" providerId="AD" clId="Web-{D518E076-4AA5-4E61-B3F6-BF76E5B5E7DA}" dt="2024-02-13T02:17:09.277" v="5"/>
        <pc:sldMkLst>
          <pc:docMk/>
          <pc:sldMk cId="3505337978" sldId="292"/>
        </pc:sldMkLst>
        <pc:picChg chg="del">
          <ac:chgData name="Simbana Mendia, Mr. Ronaldo Ismael" userId="S::rs77853p@pace.edu::d339df22-351e-4740-be2e-36312e7c5015" providerId="AD" clId="Web-{D518E076-4AA5-4E61-B3F6-BF76E5B5E7DA}" dt="2024-02-13T02:17:09.277" v="5"/>
          <ac:picMkLst>
            <pc:docMk/>
            <pc:sldMk cId="3505337978" sldId="292"/>
            <ac:picMk id="7" creationId="{183C0EE3-F726-7351-658F-36F1830EB9DD}"/>
          </ac:picMkLst>
        </pc:picChg>
      </pc:sldChg>
      <pc:sldChg chg="delSp">
        <pc:chgData name="Simbana Mendia, Mr. Ronaldo Ismael" userId="S::rs77853p@pace.edu::d339df22-351e-4740-be2e-36312e7c5015" providerId="AD" clId="Web-{D518E076-4AA5-4E61-B3F6-BF76E5B5E7DA}" dt="2024-02-13T02:17:18.074" v="6"/>
        <pc:sldMkLst>
          <pc:docMk/>
          <pc:sldMk cId="602127567" sldId="293"/>
        </pc:sldMkLst>
        <pc:picChg chg="del">
          <ac:chgData name="Simbana Mendia, Mr. Ronaldo Ismael" userId="S::rs77853p@pace.edu::d339df22-351e-4740-be2e-36312e7c5015" providerId="AD" clId="Web-{D518E076-4AA5-4E61-B3F6-BF76E5B5E7DA}" dt="2024-02-13T02:17:18.074" v="6"/>
          <ac:picMkLst>
            <pc:docMk/>
            <pc:sldMk cId="602127567" sldId="293"/>
            <ac:picMk id="7" creationId="{9F9BFDB1-4558-1D5A-399C-2BE831DDB5C8}"/>
          </ac:picMkLst>
        </pc:picChg>
      </pc:sldChg>
      <pc:sldChg chg="delSp">
        <pc:chgData name="Simbana Mendia, Mr. Ronaldo Ismael" userId="S::rs77853p@pace.edu::d339df22-351e-4740-be2e-36312e7c5015" providerId="AD" clId="Web-{D518E076-4AA5-4E61-B3F6-BF76E5B5E7DA}" dt="2024-02-13T02:17:01.855" v="2"/>
        <pc:sldMkLst>
          <pc:docMk/>
          <pc:sldMk cId="3015194073" sldId="296"/>
        </pc:sldMkLst>
        <pc:picChg chg="del">
          <ac:chgData name="Simbana Mendia, Mr. Ronaldo Ismael" userId="S::rs77853p@pace.edu::d339df22-351e-4740-be2e-36312e7c5015" providerId="AD" clId="Web-{D518E076-4AA5-4E61-B3F6-BF76E5B5E7DA}" dt="2024-02-13T02:17:01.855" v="2"/>
          <ac:picMkLst>
            <pc:docMk/>
            <pc:sldMk cId="3015194073" sldId="296"/>
            <ac:picMk id="7" creationId="{B05077F6-45FA-F969-FDCB-F5472A3DFF57}"/>
          </ac:picMkLst>
        </pc:picChg>
      </pc:sldChg>
      <pc:sldChg chg="delSp">
        <pc:chgData name="Simbana Mendia, Mr. Ronaldo Ismael" userId="S::rs77853p@pace.edu::d339df22-351e-4740-be2e-36312e7c5015" providerId="AD" clId="Web-{D518E076-4AA5-4E61-B3F6-BF76E5B5E7DA}" dt="2024-02-13T02:17:04.214" v="3"/>
        <pc:sldMkLst>
          <pc:docMk/>
          <pc:sldMk cId="898864475" sldId="297"/>
        </pc:sldMkLst>
        <pc:picChg chg="del">
          <ac:chgData name="Simbana Mendia, Mr. Ronaldo Ismael" userId="S::rs77853p@pace.edu::d339df22-351e-4740-be2e-36312e7c5015" providerId="AD" clId="Web-{D518E076-4AA5-4E61-B3F6-BF76E5B5E7DA}" dt="2024-02-13T02:17:04.214" v="3"/>
          <ac:picMkLst>
            <pc:docMk/>
            <pc:sldMk cId="898864475" sldId="297"/>
            <ac:picMk id="7" creationId="{0FCCA0AE-AE20-08C5-3AD5-6EC6620361EB}"/>
          </ac:picMkLst>
        </pc:picChg>
      </pc:sldChg>
      <pc:sldChg chg="delSp">
        <pc:chgData name="Simbana Mendia, Mr. Ronaldo Ismael" userId="S::rs77853p@pace.edu::d339df22-351e-4740-be2e-36312e7c5015" providerId="AD" clId="Web-{D518E076-4AA5-4E61-B3F6-BF76E5B5E7DA}" dt="2024-02-13T02:17:23.996" v="8"/>
        <pc:sldMkLst>
          <pc:docMk/>
          <pc:sldMk cId="291772582" sldId="298"/>
        </pc:sldMkLst>
        <pc:picChg chg="del">
          <ac:chgData name="Simbana Mendia, Mr. Ronaldo Ismael" userId="S::rs77853p@pace.edu::d339df22-351e-4740-be2e-36312e7c5015" providerId="AD" clId="Web-{D518E076-4AA5-4E61-B3F6-BF76E5B5E7DA}" dt="2024-02-13T02:17:23.996" v="8"/>
          <ac:picMkLst>
            <pc:docMk/>
            <pc:sldMk cId="291772582" sldId="298"/>
            <ac:picMk id="6" creationId="{9AD09209-DB82-E285-01BC-622B61DEE76F}"/>
          </ac:picMkLst>
        </pc:picChg>
      </pc:sldChg>
      <pc:sldChg chg="delSp">
        <pc:chgData name="Simbana Mendia, Mr. Ronaldo Ismael" userId="S::rs77853p@pace.edu::d339df22-351e-4740-be2e-36312e7c5015" providerId="AD" clId="Web-{D518E076-4AA5-4E61-B3F6-BF76E5B5E7DA}" dt="2024-02-13T02:17:29.574" v="9"/>
        <pc:sldMkLst>
          <pc:docMk/>
          <pc:sldMk cId="3290693614" sldId="302"/>
        </pc:sldMkLst>
        <pc:picChg chg="del">
          <ac:chgData name="Simbana Mendia, Mr. Ronaldo Ismael" userId="S::rs77853p@pace.edu::d339df22-351e-4740-be2e-36312e7c5015" providerId="AD" clId="Web-{D518E076-4AA5-4E61-B3F6-BF76E5B5E7DA}" dt="2024-02-13T02:17:29.574" v="9"/>
          <ac:picMkLst>
            <pc:docMk/>
            <pc:sldMk cId="3290693614" sldId="302"/>
            <ac:picMk id="6" creationId="{4B612E2A-5098-7DCE-AD28-279C53AEAD90}"/>
          </ac:picMkLst>
        </pc:picChg>
      </pc:sldChg>
      <pc:sldChg chg="delSp">
        <pc:chgData name="Simbana Mendia, Mr. Ronaldo Ismael" userId="S::rs77853p@pace.edu::d339df22-351e-4740-be2e-36312e7c5015" providerId="AD" clId="Web-{D518E076-4AA5-4E61-B3F6-BF76E5B5E7DA}" dt="2024-02-13T02:17:38.153" v="10"/>
        <pc:sldMkLst>
          <pc:docMk/>
          <pc:sldMk cId="2228279305" sldId="304"/>
        </pc:sldMkLst>
        <pc:picChg chg="del">
          <ac:chgData name="Simbana Mendia, Mr. Ronaldo Ismael" userId="S::rs77853p@pace.edu::d339df22-351e-4740-be2e-36312e7c5015" providerId="AD" clId="Web-{D518E076-4AA5-4E61-B3F6-BF76E5B5E7DA}" dt="2024-02-13T02:17:38.153" v="10"/>
          <ac:picMkLst>
            <pc:docMk/>
            <pc:sldMk cId="2228279305" sldId="304"/>
            <ac:picMk id="6" creationId="{28EFF130-16CA-3E36-6507-6F62032E95BB}"/>
          </ac:picMkLst>
        </pc:picChg>
      </pc:sldChg>
      <pc:sldChg chg="delSp">
        <pc:chgData name="Simbana Mendia, Mr. Ronaldo Ismael" userId="S::rs77853p@pace.edu::d339df22-351e-4740-be2e-36312e7c5015" providerId="AD" clId="Web-{D518E076-4AA5-4E61-B3F6-BF76E5B5E7DA}" dt="2024-02-13T02:18:11.326" v="13"/>
        <pc:sldMkLst>
          <pc:docMk/>
          <pc:sldMk cId="2994316976" sldId="309"/>
        </pc:sldMkLst>
        <pc:picChg chg="del">
          <ac:chgData name="Simbana Mendia, Mr. Ronaldo Ismael" userId="S::rs77853p@pace.edu::d339df22-351e-4740-be2e-36312e7c5015" providerId="AD" clId="Web-{D518E076-4AA5-4E61-B3F6-BF76E5B5E7DA}" dt="2024-02-13T02:18:11.326" v="13"/>
          <ac:picMkLst>
            <pc:docMk/>
            <pc:sldMk cId="2994316976" sldId="309"/>
            <ac:picMk id="4" creationId="{793BFAE2-64F5-261D-23EE-57CB2FCC5BFD}"/>
          </ac:picMkLst>
        </pc:picChg>
      </pc:sldChg>
      <pc:sldChg chg="delSp">
        <pc:chgData name="Simbana Mendia, Mr. Ronaldo Ismael" userId="S::rs77853p@pace.edu::d339df22-351e-4740-be2e-36312e7c5015" providerId="AD" clId="Web-{D518E076-4AA5-4E61-B3F6-BF76E5B5E7DA}" dt="2024-02-13T02:19:51.329" v="23"/>
        <pc:sldMkLst>
          <pc:docMk/>
          <pc:sldMk cId="2415215138" sldId="310"/>
        </pc:sldMkLst>
        <pc:picChg chg="del">
          <ac:chgData name="Simbana Mendia, Mr. Ronaldo Ismael" userId="S::rs77853p@pace.edu::d339df22-351e-4740-be2e-36312e7c5015" providerId="AD" clId="Web-{D518E076-4AA5-4E61-B3F6-BF76E5B5E7DA}" dt="2024-02-13T02:19:51.329" v="23"/>
          <ac:picMkLst>
            <pc:docMk/>
            <pc:sldMk cId="2415215138" sldId="310"/>
            <ac:picMk id="4" creationId="{F0CD7063-3C07-96EC-F99D-1ABF1BCBF715}"/>
          </ac:picMkLst>
        </pc:picChg>
      </pc:sldChg>
      <pc:sldChg chg="delSp">
        <pc:chgData name="Simbana Mendia, Mr. Ronaldo Ismael" userId="S::rs77853p@pace.edu::d339df22-351e-4740-be2e-36312e7c5015" providerId="AD" clId="Web-{D518E076-4AA5-4E61-B3F6-BF76E5B5E7DA}" dt="2024-02-13T02:19:51.313" v="22"/>
        <pc:sldMkLst>
          <pc:docMk/>
          <pc:sldMk cId="3167737356" sldId="313"/>
        </pc:sldMkLst>
        <pc:picChg chg="del">
          <ac:chgData name="Simbana Mendia, Mr. Ronaldo Ismael" userId="S::rs77853p@pace.edu::d339df22-351e-4740-be2e-36312e7c5015" providerId="AD" clId="Web-{D518E076-4AA5-4E61-B3F6-BF76E5B5E7DA}" dt="2024-02-13T02:19:51.313" v="22"/>
          <ac:picMkLst>
            <pc:docMk/>
            <pc:sldMk cId="3167737356" sldId="313"/>
            <ac:picMk id="4" creationId="{B41CAA6A-7A34-D702-C0FA-36F5161E3944}"/>
          </ac:picMkLst>
        </pc:picChg>
      </pc:sldChg>
      <pc:sldChg chg="delSp">
        <pc:chgData name="Simbana Mendia, Mr. Ronaldo Ismael" userId="S::rs77853p@pace.edu::d339df22-351e-4740-be2e-36312e7c5015" providerId="AD" clId="Web-{D518E076-4AA5-4E61-B3F6-BF76E5B5E7DA}" dt="2024-02-13T02:18:11.357" v="14"/>
        <pc:sldMkLst>
          <pc:docMk/>
          <pc:sldMk cId="3913892808" sldId="314"/>
        </pc:sldMkLst>
        <pc:picChg chg="del">
          <ac:chgData name="Simbana Mendia, Mr. Ronaldo Ismael" userId="S::rs77853p@pace.edu::d339df22-351e-4740-be2e-36312e7c5015" providerId="AD" clId="Web-{D518E076-4AA5-4E61-B3F6-BF76E5B5E7DA}" dt="2024-02-13T02:18:11.357" v="14"/>
          <ac:picMkLst>
            <pc:docMk/>
            <pc:sldMk cId="3913892808" sldId="314"/>
            <ac:picMk id="4" creationId="{793BFAE2-64F5-261D-23EE-57CB2FCC5BFD}"/>
          </ac:picMkLst>
        </pc:picChg>
      </pc:sldChg>
      <pc:sldChg chg="delSp">
        <pc:chgData name="Simbana Mendia, Mr. Ronaldo Ismael" userId="S::rs77853p@pace.edu::d339df22-351e-4740-be2e-36312e7c5015" providerId="AD" clId="Web-{D518E076-4AA5-4E61-B3F6-BF76E5B5E7DA}" dt="2024-02-13T02:18:26.842" v="15"/>
        <pc:sldMkLst>
          <pc:docMk/>
          <pc:sldMk cId="4127277671" sldId="319"/>
        </pc:sldMkLst>
        <pc:picChg chg="del">
          <ac:chgData name="Simbana Mendia, Mr. Ronaldo Ismael" userId="S::rs77853p@pace.edu::d339df22-351e-4740-be2e-36312e7c5015" providerId="AD" clId="Web-{D518E076-4AA5-4E61-B3F6-BF76E5B5E7DA}" dt="2024-02-13T02:18:26.842" v="15"/>
          <ac:picMkLst>
            <pc:docMk/>
            <pc:sldMk cId="4127277671" sldId="319"/>
            <ac:picMk id="4" creationId="{D5F2DB53-DBAB-089F-90CF-23692D383FC7}"/>
          </ac:picMkLst>
        </pc:picChg>
      </pc:sldChg>
      <pc:sldChg chg="delSp">
        <pc:chgData name="Simbana Mendia, Mr. Ronaldo Ismael" userId="S::rs77853p@pace.edu::d339df22-351e-4740-be2e-36312e7c5015" providerId="AD" clId="Web-{D518E076-4AA5-4E61-B3F6-BF76E5B5E7DA}" dt="2024-02-13T02:19:51.438" v="27"/>
        <pc:sldMkLst>
          <pc:docMk/>
          <pc:sldMk cId="158254258" sldId="328"/>
        </pc:sldMkLst>
        <pc:picChg chg="del">
          <ac:chgData name="Simbana Mendia, Mr. Ronaldo Ismael" userId="S::rs77853p@pace.edu::d339df22-351e-4740-be2e-36312e7c5015" providerId="AD" clId="Web-{D518E076-4AA5-4E61-B3F6-BF76E5B5E7DA}" dt="2024-02-13T02:19:51.438" v="27"/>
          <ac:picMkLst>
            <pc:docMk/>
            <pc:sldMk cId="158254258" sldId="328"/>
            <ac:picMk id="7" creationId="{0324D749-66F4-CC22-6BBB-C3FBAE91F84D}"/>
          </ac:picMkLst>
        </pc:picChg>
      </pc:sldChg>
      <pc:sldChg chg="delSp">
        <pc:chgData name="Simbana Mendia, Mr. Ronaldo Ismael" userId="S::rs77853p@pace.edu::d339df22-351e-4740-be2e-36312e7c5015" providerId="AD" clId="Web-{D518E076-4AA5-4E61-B3F6-BF76E5B5E7DA}" dt="2024-02-13T02:19:51.407" v="26"/>
        <pc:sldMkLst>
          <pc:docMk/>
          <pc:sldMk cId="3188447725" sldId="331"/>
        </pc:sldMkLst>
        <pc:picChg chg="del">
          <ac:chgData name="Simbana Mendia, Mr. Ronaldo Ismael" userId="S::rs77853p@pace.edu::d339df22-351e-4740-be2e-36312e7c5015" providerId="AD" clId="Web-{D518E076-4AA5-4E61-B3F6-BF76E5B5E7DA}" dt="2024-02-13T02:19:51.407" v="26"/>
          <ac:picMkLst>
            <pc:docMk/>
            <pc:sldMk cId="3188447725" sldId="331"/>
            <ac:picMk id="7" creationId="{4F6FA425-1A92-2BC6-C6F1-5626219E4A08}"/>
          </ac:picMkLst>
        </pc:picChg>
      </pc:sldChg>
      <pc:sldChg chg="delSp">
        <pc:chgData name="Simbana Mendia, Mr. Ronaldo Ismael" userId="S::rs77853p@pace.edu::d339df22-351e-4740-be2e-36312e7c5015" providerId="AD" clId="Web-{D518E076-4AA5-4E61-B3F6-BF76E5B5E7DA}" dt="2024-02-13T02:19:51.375" v="25"/>
        <pc:sldMkLst>
          <pc:docMk/>
          <pc:sldMk cId="2419062202" sldId="332"/>
        </pc:sldMkLst>
        <pc:picChg chg="del">
          <ac:chgData name="Simbana Mendia, Mr. Ronaldo Ismael" userId="S::rs77853p@pace.edu::d339df22-351e-4740-be2e-36312e7c5015" providerId="AD" clId="Web-{D518E076-4AA5-4E61-B3F6-BF76E5B5E7DA}" dt="2024-02-13T02:19:51.375" v="25"/>
          <ac:picMkLst>
            <pc:docMk/>
            <pc:sldMk cId="2419062202" sldId="332"/>
            <ac:picMk id="7" creationId="{FA32882C-0F12-60B8-7F0C-A1D7F3883075}"/>
          </ac:picMkLst>
        </pc:picChg>
      </pc:sldChg>
      <pc:sldChg chg="delSp">
        <pc:chgData name="Simbana Mendia, Mr. Ronaldo Ismael" userId="S::rs77853p@pace.edu::d339df22-351e-4740-be2e-36312e7c5015" providerId="AD" clId="Web-{D518E076-4AA5-4E61-B3F6-BF76E5B5E7DA}" dt="2024-02-13T02:18:26.873" v="16"/>
        <pc:sldMkLst>
          <pc:docMk/>
          <pc:sldMk cId="1840842517" sldId="334"/>
        </pc:sldMkLst>
        <pc:picChg chg="del">
          <ac:chgData name="Simbana Mendia, Mr. Ronaldo Ismael" userId="S::rs77853p@pace.edu::d339df22-351e-4740-be2e-36312e7c5015" providerId="AD" clId="Web-{D518E076-4AA5-4E61-B3F6-BF76E5B5E7DA}" dt="2024-02-13T02:18:26.873" v="16"/>
          <ac:picMkLst>
            <pc:docMk/>
            <pc:sldMk cId="1840842517" sldId="334"/>
            <ac:picMk id="3" creationId="{D782EF4B-9836-D805-CFD7-C25734765735}"/>
          </ac:picMkLst>
        </pc:picChg>
      </pc:sldChg>
      <pc:sldChg chg="delSp modSp">
        <pc:chgData name="Simbana Mendia, Mr. Ronaldo Ismael" userId="S::rs77853p@pace.edu::d339df22-351e-4740-be2e-36312e7c5015" providerId="AD" clId="Web-{D518E076-4AA5-4E61-B3F6-BF76E5B5E7DA}" dt="2024-02-13T02:19:06.046" v="18"/>
        <pc:sldMkLst>
          <pc:docMk/>
          <pc:sldMk cId="3253042618" sldId="341"/>
        </pc:sldMkLst>
        <pc:picChg chg="del mod">
          <ac:chgData name="Simbana Mendia, Mr. Ronaldo Ismael" userId="S::rs77853p@pace.edu::d339df22-351e-4740-be2e-36312e7c5015" providerId="AD" clId="Web-{D518E076-4AA5-4E61-B3F6-BF76E5B5E7DA}" dt="2024-02-13T02:19:06.046" v="18"/>
          <ac:picMkLst>
            <pc:docMk/>
            <pc:sldMk cId="3253042618" sldId="341"/>
            <ac:picMk id="131" creationId="{328C77F5-B2A7-1EFD-B8D9-42BFA970932D}"/>
          </ac:picMkLst>
        </pc:picChg>
      </pc:sldChg>
      <pc:sldChg chg="delSp">
        <pc:chgData name="Simbana Mendia, Mr. Ronaldo Ismael" userId="S::rs77853p@pace.edu::d339df22-351e-4740-be2e-36312e7c5015" providerId="AD" clId="Web-{D518E076-4AA5-4E61-B3F6-BF76E5B5E7DA}" dt="2024-02-13T02:19:06.093" v="19"/>
        <pc:sldMkLst>
          <pc:docMk/>
          <pc:sldMk cId="1287256788" sldId="342"/>
        </pc:sldMkLst>
        <pc:picChg chg="del">
          <ac:chgData name="Simbana Mendia, Mr. Ronaldo Ismael" userId="S::rs77853p@pace.edu::d339df22-351e-4740-be2e-36312e7c5015" providerId="AD" clId="Web-{D518E076-4AA5-4E61-B3F6-BF76E5B5E7DA}" dt="2024-02-13T02:19:06.093" v="19"/>
          <ac:picMkLst>
            <pc:docMk/>
            <pc:sldMk cId="1287256788" sldId="342"/>
            <ac:picMk id="67" creationId="{F0049E07-5A78-5EAF-271E-8CAD93A6D0BB}"/>
          </ac:picMkLst>
        </pc:picChg>
      </pc:sldChg>
      <pc:sldChg chg="delSp">
        <pc:chgData name="Simbana Mendia, Mr. Ronaldo Ismael" userId="S::rs77853p@pace.edu::d339df22-351e-4740-be2e-36312e7c5015" providerId="AD" clId="Web-{D518E076-4AA5-4E61-B3F6-BF76E5B5E7DA}" dt="2024-02-13T02:19:06.140" v="20"/>
        <pc:sldMkLst>
          <pc:docMk/>
          <pc:sldMk cId="3868011192" sldId="343"/>
        </pc:sldMkLst>
        <pc:picChg chg="del">
          <ac:chgData name="Simbana Mendia, Mr. Ronaldo Ismael" userId="S::rs77853p@pace.edu::d339df22-351e-4740-be2e-36312e7c5015" providerId="AD" clId="Web-{D518E076-4AA5-4E61-B3F6-BF76E5B5E7DA}" dt="2024-02-13T02:19:06.140" v="20"/>
          <ac:picMkLst>
            <pc:docMk/>
            <pc:sldMk cId="3868011192" sldId="343"/>
            <ac:picMk id="80" creationId="{D94B9A69-2AA8-760D-E950-119496A7087D}"/>
          </ac:picMkLst>
        </pc:picChg>
      </pc:sldChg>
      <pc:sldChg chg="delSp">
        <pc:chgData name="Simbana Mendia, Mr. Ronaldo Ismael" userId="S::rs77853p@pace.edu::d339df22-351e-4740-be2e-36312e7c5015" providerId="AD" clId="Web-{D518E076-4AA5-4E61-B3F6-BF76E5B5E7DA}" dt="2024-02-13T02:19:06.187" v="21"/>
        <pc:sldMkLst>
          <pc:docMk/>
          <pc:sldMk cId="998111615" sldId="344"/>
        </pc:sldMkLst>
        <pc:picChg chg="del">
          <ac:chgData name="Simbana Mendia, Mr. Ronaldo Ismael" userId="S::rs77853p@pace.edu::d339df22-351e-4740-be2e-36312e7c5015" providerId="AD" clId="Web-{D518E076-4AA5-4E61-B3F6-BF76E5B5E7DA}" dt="2024-02-13T02:19:06.187" v="21"/>
          <ac:picMkLst>
            <pc:docMk/>
            <pc:sldMk cId="998111615" sldId="344"/>
            <ac:picMk id="114" creationId="{C7636DB0-32A1-5F3C-7798-98161F105951}"/>
          </ac:picMkLst>
        </pc:picChg>
      </pc:sldChg>
      <pc:sldChg chg="delSp">
        <pc:chgData name="Simbana Mendia, Mr. Ronaldo Ismael" userId="S::rs77853p@pace.edu::d339df22-351e-4740-be2e-36312e7c5015" providerId="AD" clId="Web-{D518E076-4AA5-4E61-B3F6-BF76E5B5E7DA}" dt="2024-02-13T02:20:58.206" v="29"/>
        <pc:sldMkLst>
          <pc:docMk/>
          <pc:sldMk cId="3268754445" sldId="348"/>
        </pc:sldMkLst>
        <pc:picChg chg="del">
          <ac:chgData name="Simbana Mendia, Mr. Ronaldo Ismael" userId="S::rs77853p@pace.edu::d339df22-351e-4740-be2e-36312e7c5015" providerId="AD" clId="Web-{D518E076-4AA5-4E61-B3F6-BF76E5B5E7DA}" dt="2024-02-13T02:20:58.206" v="29"/>
          <ac:picMkLst>
            <pc:docMk/>
            <pc:sldMk cId="3268754445" sldId="348"/>
            <ac:picMk id="4" creationId="{B0DEDD25-FA18-F5D0-F107-5FB012B84510}"/>
          </ac:picMkLst>
        </pc:picChg>
      </pc:sldChg>
    </pc:docChg>
  </pc:docChgLst>
  <pc:docChgLst>
    <pc:chgData name="Simbana Mendia, Mr. Ronaldo Ismael" userId="S::rs77853p@pace.edu::d339df22-351e-4740-be2e-36312e7c5015" providerId="AD" clId="Web-{78D5868F-7338-DFC3-1EE7-9C4ABC23ADD1}"/>
    <pc:docChg chg="modSld">
      <pc:chgData name="Simbana Mendia, Mr. Ronaldo Ismael" userId="S::rs77853p@pace.edu::d339df22-351e-4740-be2e-36312e7c5015" providerId="AD" clId="Web-{78D5868F-7338-DFC3-1EE7-9C4ABC23ADD1}" dt="2024-02-13T22:27:29.836" v="3" actId="1076"/>
      <pc:docMkLst>
        <pc:docMk/>
      </pc:docMkLst>
      <pc:sldChg chg="modSp">
        <pc:chgData name="Simbana Mendia, Mr. Ronaldo Ismael" userId="S::rs77853p@pace.edu::d339df22-351e-4740-be2e-36312e7c5015" providerId="AD" clId="Web-{78D5868F-7338-DFC3-1EE7-9C4ABC23ADD1}" dt="2024-02-13T22:27:29.836" v="3" actId="1076"/>
        <pc:sldMkLst>
          <pc:docMk/>
          <pc:sldMk cId="2710594986" sldId="351"/>
        </pc:sldMkLst>
        <pc:grpChg chg="mod">
          <ac:chgData name="Simbana Mendia, Mr. Ronaldo Ismael" userId="S::rs77853p@pace.edu::d339df22-351e-4740-be2e-36312e7c5015" providerId="AD" clId="Web-{78D5868F-7338-DFC3-1EE7-9C4ABC23ADD1}" dt="2024-02-13T22:27:29.836" v="3" actId="1076"/>
          <ac:grpSpMkLst>
            <pc:docMk/>
            <pc:sldMk cId="2710594986" sldId="351"/>
            <ac:grpSpMk id="10" creationId="{ED958498-E3EC-3C36-2227-02E37BDDA498}"/>
          </ac:grpSpMkLst>
        </pc:grpChg>
      </pc:sldChg>
    </pc:docChg>
  </pc:docChgLst>
  <pc:docChgLst>
    <pc:chgData name="Capistran, Athziry (Student)" userId="S::acapistran@mercy.edu::06c77e13-cea5-4641-83d6-af20a0a0e596" providerId="AD" clId="Web-{52990B6E-5EF7-575D-820B-D5FEB035715A}"/>
    <pc:docChg chg="addSld modSld">
      <pc:chgData name="Capistran, Athziry (Student)" userId="S::acapistran@mercy.edu::06c77e13-cea5-4641-83d6-af20a0a0e596" providerId="AD" clId="Web-{52990B6E-5EF7-575D-820B-D5FEB035715A}" dt="2024-02-11T01:26:25.135" v="11"/>
      <pc:docMkLst>
        <pc:docMk/>
      </pc:docMkLst>
      <pc:sldChg chg="delSp">
        <pc:chgData name="Capistran, Athziry (Student)" userId="S::acapistran@mercy.edu::06c77e13-cea5-4641-83d6-af20a0a0e596" providerId="AD" clId="Web-{52990B6E-5EF7-575D-820B-D5FEB035715A}" dt="2024-02-11T01:25:34.413" v="5"/>
        <pc:sldMkLst>
          <pc:docMk/>
          <pc:sldMk cId="1888976663" sldId="271"/>
        </pc:sldMkLst>
        <pc:spChg chg="del">
          <ac:chgData name="Capistran, Athziry (Student)" userId="S::acapistran@mercy.edu::06c77e13-cea5-4641-83d6-af20a0a0e596" providerId="AD" clId="Web-{52990B6E-5EF7-575D-820B-D5FEB035715A}" dt="2024-02-11T01:25:34.413" v="5"/>
          <ac:spMkLst>
            <pc:docMk/>
            <pc:sldMk cId="1888976663" sldId="271"/>
            <ac:spMk id="2" creationId="{CEE293FC-247B-AE9D-45FA-908F3612CD91}"/>
          </ac:spMkLst>
        </pc:spChg>
      </pc:sldChg>
      <pc:sldChg chg="delSp">
        <pc:chgData name="Capistran, Athziry (Student)" userId="S::acapistran@mercy.edu::06c77e13-cea5-4641-83d6-af20a0a0e596" providerId="AD" clId="Web-{52990B6E-5EF7-575D-820B-D5FEB035715A}" dt="2024-02-11T01:24:42.441" v="0"/>
        <pc:sldMkLst>
          <pc:docMk/>
          <pc:sldMk cId="2919109206" sldId="272"/>
        </pc:sldMkLst>
        <pc:spChg chg="del">
          <ac:chgData name="Capistran, Athziry (Student)" userId="S::acapistran@mercy.edu::06c77e13-cea5-4641-83d6-af20a0a0e596" providerId="AD" clId="Web-{52990B6E-5EF7-575D-820B-D5FEB035715A}" dt="2024-02-11T01:24:42.441" v="0"/>
          <ac:spMkLst>
            <pc:docMk/>
            <pc:sldMk cId="2919109206" sldId="272"/>
            <ac:spMk id="6" creationId="{746F2D94-9855-C11B-5DDC-790C3CD3DE40}"/>
          </ac:spMkLst>
        </pc:spChg>
      </pc:sldChg>
      <pc:sldChg chg="delSp">
        <pc:chgData name="Capistran, Athziry (Student)" userId="S::acapistran@mercy.edu::06c77e13-cea5-4641-83d6-af20a0a0e596" providerId="AD" clId="Web-{52990B6E-5EF7-575D-820B-D5FEB035715A}" dt="2024-02-11T01:24:46.285" v="1"/>
        <pc:sldMkLst>
          <pc:docMk/>
          <pc:sldMk cId="3409388650" sldId="273"/>
        </pc:sldMkLst>
        <pc:spChg chg="del">
          <ac:chgData name="Capistran, Athziry (Student)" userId="S::acapistran@mercy.edu::06c77e13-cea5-4641-83d6-af20a0a0e596" providerId="AD" clId="Web-{52990B6E-5EF7-575D-820B-D5FEB035715A}" dt="2024-02-11T01:24:46.285" v="1"/>
          <ac:spMkLst>
            <pc:docMk/>
            <pc:sldMk cId="3409388650" sldId="273"/>
            <ac:spMk id="6" creationId="{5FF13352-4F78-39B7-5F84-1FDEF1313179}"/>
          </ac:spMkLst>
        </pc:spChg>
      </pc:sldChg>
      <pc:sldChg chg="delSp modSp">
        <pc:chgData name="Capistran, Athziry (Student)" userId="S::acapistran@mercy.edu::06c77e13-cea5-4641-83d6-af20a0a0e596" providerId="AD" clId="Web-{52990B6E-5EF7-575D-820B-D5FEB035715A}" dt="2024-02-11T01:24:55.927" v="4"/>
        <pc:sldMkLst>
          <pc:docMk/>
          <pc:sldMk cId="950851233" sldId="274"/>
        </pc:sldMkLst>
        <pc:spChg chg="del mod">
          <ac:chgData name="Capistran, Athziry (Student)" userId="S::acapistran@mercy.edu::06c77e13-cea5-4641-83d6-af20a0a0e596" providerId="AD" clId="Web-{52990B6E-5EF7-575D-820B-D5FEB035715A}" dt="2024-02-11T01:24:55.927" v="4"/>
          <ac:spMkLst>
            <pc:docMk/>
            <pc:sldMk cId="950851233" sldId="274"/>
            <ac:spMk id="5" creationId="{4B634195-3C13-4596-CD2E-87A1C3467F8B}"/>
          </ac:spMkLst>
        </pc:spChg>
      </pc:sldChg>
      <pc:sldChg chg="addSp delSp modSp add replId">
        <pc:chgData name="Capistran, Athziry (Student)" userId="S::acapistran@mercy.edu::06c77e13-cea5-4641-83d6-af20a0a0e596" providerId="AD" clId="Web-{52990B6E-5EF7-575D-820B-D5FEB035715A}" dt="2024-02-11T01:26:25.135" v="11"/>
        <pc:sldMkLst>
          <pc:docMk/>
          <pc:sldMk cId="3455974750" sldId="298"/>
        </pc:sldMkLst>
        <pc:spChg chg="add mod">
          <ac:chgData name="Capistran, Athziry (Student)" userId="S::acapistran@mercy.edu::06c77e13-cea5-4641-83d6-af20a0a0e596" providerId="AD" clId="Web-{52990B6E-5EF7-575D-820B-D5FEB035715A}" dt="2024-02-11T01:26:08.384" v="10"/>
          <ac:spMkLst>
            <pc:docMk/>
            <pc:sldMk cId="3455974750" sldId="298"/>
            <ac:spMk id="3" creationId="{4EE6D642-A816-CFCA-644A-20FA9EAACB0D}"/>
          </ac:spMkLst>
        </pc:spChg>
        <pc:spChg chg="add">
          <ac:chgData name="Capistran, Athziry (Student)" userId="S::acapistran@mercy.edu::06c77e13-cea5-4641-83d6-af20a0a0e596" providerId="AD" clId="Web-{52990B6E-5EF7-575D-820B-D5FEB035715A}" dt="2024-02-11T01:26:25.135" v="11"/>
          <ac:spMkLst>
            <pc:docMk/>
            <pc:sldMk cId="3455974750" sldId="298"/>
            <ac:spMk id="4" creationId="{04FA6650-9155-7FD0-C73B-D38C2CAA5091}"/>
          </ac:spMkLst>
        </pc:spChg>
        <pc:spChg chg="del">
          <ac:chgData name="Capistran, Athziry (Student)" userId="S::acapistran@mercy.edu::06c77e13-cea5-4641-83d6-af20a0a0e596" providerId="AD" clId="Web-{52990B6E-5EF7-575D-820B-D5FEB035715A}" dt="2024-02-11T01:25:56.227" v="7"/>
          <ac:spMkLst>
            <pc:docMk/>
            <pc:sldMk cId="3455974750" sldId="298"/>
            <ac:spMk id="8" creationId="{811C914E-BB71-D789-5637-50F22848F4B3}"/>
          </ac:spMkLst>
        </pc:spChg>
      </pc:sldChg>
    </pc:docChg>
  </pc:docChgLst>
  <pc:docChgLst>
    <pc:chgData name="Capistran, Ms. Marla Maritza" userId="S::mc08144p@pace.edu::1b3f2ebe-684b-4c5f-93e9-bb82f2159dc8" providerId="AD" clId="Web-{21A682BA-EF3C-2189-F62E-8A27B298DBB0}"/>
    <pc:docChg chg="addSld delSld modSld sldOrd">
      <pc:chgData name="Capistran, Ms. Marla Maritza" userId="S::mc08144p@pace.edu::1b3f2ebe-684b-4c5f-93e9-bb82f2159dc8" providerId="AD" clId="Web-{21A682BA-EF3C-2189-F62E-8A27B298DBB0}" dt="2024-02-13T01:59:31.006" v="568" actId="1076"/>
      <pc:docMkLst>
        <pc:docMk/>
      </pc:docMkLst>
      <pc:sldChg chg="modSp addAnim delAnim">
        <pc:chgData name="Capistran, Ms. Marla Maritza" userId="S::mc08144p@pace.edu::1b3f2ebe-684b-4c5f-93e9-bb82f2159dc8" providerId="AD" clId="Web-{21A682BA-EF3C-2189-F62E-8A27B298DBB0}" dt="2024-02-13T00:02:28.367" v="59" actId="20577"/>
        <pc:sldMkLst>
          <pc:docMk/>
          <pc:sldMk cId="3409388650" sldId="273"/>
        </pc:sldMkLst>
        <pc:spChg chg="mod">
          <ac:chgData name="Capistran, Ms. Marla Maritza" userId="S::mc08144p@pace.edu::1b3f2ebe-684b-4c5f-93e9-bb82f2159dc8" providerId="AD" clId="Web-{21A682BA-EF3C-2189-F62E-8A27B298DBB0}" dt="2024-02-13T00:02:28.367" v="59" actId="20577"/>
          <ac:spMkLst>
            <pc:docMk/>
            <pc:sldMk cId="3409388650" sldId="273"/>
            <ac:spMk id="10" creationId="{E27AECCC-BD69-0E84-117E-EBFFAA53E08D}"/>
          </ac:spMkLst>
        </pc:spChg>
      </pc:sldChg>
      <pc:sldChg chg="addSp modSp">
        <pc:chgData name="Capistran, Ms. Marla Maritza" userId="S::mc08144p@pace.edu::1b3f2ebe-684b-4c5f-93e9-bb82f2159dc8" providerId="AD" clId="Web-{21A682BA-EF3C-2189-F62E-8A27B298DBB0}" dt="2024-02-13T00:34:01.659" v="126" actId="1076"/>
        <pc:sldMkLst>
          <pc:docMk/>
          <pc:sldMk cId="481852211" sldId="279"/>
        </pc:sldMkLst>
        <pc:picChg chg="add mod modCrop">
          <ac:chgData name="Capistran, Ms. Marla Maritza" userId="S::mc08144p@pace.edu::1b3f2ebe-684b-4c5f-93e9-bb82f2159dc8" providerId="AD" clId="Web-{21A682BA-EF3C-2189-F62E-8A27B298DBB0}" dt="2024-02-13T00:34:01.659" v="126" actId="1076"/>
          <ac:picMkLst>
            <pc:docMk/>
            <pc:sldMk cId="481852211" sldId="279"/>
            <ac:picMk id="2" creationId="{B80D3024-D07D-997C-BF84-230F654C13D7}"/>
          </ac:picMkLst>
        </pc:picChg>
        <pc:picChg chg="ord">
          <ac:chgData name="Capistran, Ms. Marla Maritza" userId="S::mc08144p@pace.edu::1b3f2ebe-684b-4c5f-93e9-bb82f2159dc8" providerId="AD" clId="Web-{21A682BA-EF3C-2189-F62E-8A27B298DBB0}" dt="2024-02-13T00:29:39.431" v="116"/>
          <ac:picMkLst>
            <pc:docMk/>
            <pc:sldMk cId="481852211" sldId="279"/>
            <ac:picMk id="4" creationId="{B0DEDD25-FA18-F5D0-F107-5FB012B84510}"/>
          </ac:picMkLst>
        </pc:picChg>
      </pc:sldChg>
      <pc:sldChg chg="addSp modSp">
        <pc:chgData name="Capistran, Ms. Marla Maritza" userId="S::mc08144p@pace.edu::1b3f2ebe-684b-4c5f-93e9-bb82f2159dc8" providerId="AD" clId="Web-{21A682BA-EF3C-2189-F62E-8A27B298DBB0}" dt="2024-02-13T01:53:13.072" v="557" actId="1076"/>
        <pc:sldMkLst>
          <pc:docMk/>
          <pc:sldMk cId="1321847648" sldId="280"/>
        </pc:sldMkLst>
        <pc:picChg chg="add mod">
          <ac:chgData name="Capistran, Ms. Marla Maritza" userId="S::mc08144p@pace.edu::1b3f2ebe-684b-4c5f-93e9-bb82f2159dc8" providerId="AD" clId="Web-{21A682BA-EF3C-2189-F62E-8A27B298DBB0}" dt="2024-02-13T01:53:12.994" v="556" actId="1076"/>
          <ac:picMkLst>
            <pc:docMk/>
            <pc:sldMk cId="1321847648" sldId="280"/>
            <ac:picMk id="2" creationId="{F3AFD0A7-5228-7FFA-2D70-295E587DD566}"/>
          </ac:picMkLst>
        </pc:picChg>
        <pc:picChg chg="ord">
          <ac:chgData name="Capistran, Ms. Marla Maritza" userId="S::mc08144p@pace.edu::1b3f2ebe-684b-4c5f-93e9-bb82f2159dc8" providerId="AD" clId="Web-{21A682BA-EF3C-2189-F62E-8A27B298DBB0}" dt="2024-02-13T01:52:59.759" v="555"/>
          <ac:picMkLst>
            <pc:docMk/>
            <pc:sldMk cId="1321847648" sldId="280"/>
            <ac:picMk id="4" creationId="{94A9F3B1-5B27-4337-87D2-1F1AB9BA8E6B}"/>
          </ac:picMkLst>
        </pc:picChg>
        <pc:picChg chg="add mod">
          <ac:chgData name="Capistran, Ms. Marla Maritza" userId="S::mc08144p@pace.edu::1b3f2ebe-684b-4c5f-93e9-bb82f2159dc8" providerId="AD" clId="Web-{21A682BA-EF3C-2189-F62E-8A27B298DBB0}" dt="2024-02-13T01:53:13.072" v="557" actId="1076"/>
          <ac:picMkLst>
            <pc:docMk/>
            <pc:sldMk cId="1321847648" sldId="280"/>
            <ac:picMk id="6" creationId="{B8890AE9-8A7D-80C7-E000-C0BF13B73F4C}"/>
          </ac:picMkLst>
        </pc:picChg>
      </pc:sldChg>
      <pc:sldChg chg="addSp modSp">
        <pc:chgData name="Capistran, Ms. Marla Maritza" userId="S::mc08144p@pace.edu::1b3f2ebe-684b-4c5f-93e9-bb82f2159dc8" providerId="AD" clId="Web-{21A682BA-EF3C-2189-F62E-8A27B298DBB0}" dt="2024-02-13T01:59:31.006" v="568" actId="1076"/>
        <pc:sldMkLst>
          <pc:docMk/>
          <pc:sldMk cId="1177391110" sldId="282"/>
        </pc:sldMkLst>
        <pc:spChg chg="mod">
          <ac:chgData name="Capistran, Ms. Marla Maritza" userId="S::mc08144p@pace.edu::1b3f2ebe-684b-4c5f-93e9-bb82f2159dc8" providerId="AD" clId="Web-{21A682BA-EF3C-2189-F62E-8A27B298DBB0}" dt="2024-02-13T01:59:14.381" v="565" actId="20577"/>
          <ac:spMkLst>
            <pc:docMk/>
            <pc:sldMk cId="1177391110" sldId="282"/>
            <ac:spMk id="2" creationId="{5BE53F88-DC3E-46DA-0300-80F69A818E11}"/>
          </ac:spMkLst>
        </pc:spChg>
        <pc:picChg chg="add mod">
          <ac:chgData name="Capistran, Ms. Marla Maritza" userId="S::mc08144p@pace.edu::1b3f2ebe-684b-4c5f-93e9-bb82f2159dc8" providerId="AD" clId="Web-{21A682BA-EF3C-2189-F62E-8A27B298DBB0}" dt="2024-02-13T01:59:31.006" v="568" actId="1076"/>
          <ac:picMkLst>
            <pc:docMk/>
            <pc:sldMk cId="1177391110" sldId="282"/>
            <ac:picMk id="6" creationId="{B035A91C-692D-6B0D-B285-1A896D6BC079}"/>
          </ac:picMkLst>
        </pc:picChg>
      </pc:sldChg>
      <pc:sldChg chg="delSp modSp">
        <pc:chgData name="Capistran, Ms. Marla Maritza" userId="S::mc08144p@pace.edu::1b3f2ebe-684b-4c5f-93e9-bb82f2159dc8" providerId="AD" clId="Web-{21A682BA-EF3C-2189-F62E-8A27B298DBB0}" dt="2024-02-13T01:45:09.384" v="535" actId="20577"/>
        <pc:sldMkLst>
          <pc:docMk/>
          <pc:sldMk cId="2994316976" sldId="309"/>
        </pc:sldMkLst>
        <pc:spChg chg="mod">
          <ac:chgData name="Capistran, Ms. Marla Maritza" userId="S::mc08144p@pace.edu::1b3f2ebe-684b-4c5f-93e9-bb82f2159dc8" providerId="AD" clId="Web-{21A682BA-EF3C-2189-F62E-8A27B298DBB0}" dt="2024-02-13T01:45:09.384" v="535" actId="20577"/>
          <ac:spMkLst>
            <pc:docMk/>
            <pc:sldMk cId="2994316976" sldId="309"/>
            <ac:spMk id="7" creationId="{6AD0BC54-71C5-5609-31DF-6603FD966CE0}"/>
          </ac:spMkLst>
        </pc:spChg>
        <pc:spChg chg="mod">
          <ac:chgData name="Capistran, Ms. Marla Maritza" userId="S::mc08144p@pace.edu::1b3f2ebe-684b-4c5f-93e9-bb82f2159dc8" providerId="AD" clId="Web-{21A682BA-EF3C-2189-F62E-8A27B298DBB0}" dt="2024-02-13T01:02:54.545" v="300" actId="1076"/>
          <ac:spMkLst>
            <pc:docMk/>
            <pc:sldMk cId="2994316976" sldId="309"/>
            <ac:spMk id="31" creationId="{62BFA725-93EA-58D4-FA13-F539963BCC0D}"/>
          </ac:spMkLst>
        </pc:spChg>
        <pc:spChg chg="mod">
          <ac:chgData name="Capistran, Ms. Marla Maritza" userId="S::mc08144p@pace.edu::1b3f2ebe-684b-4c5f-93e9-bb82f2159dc8" providerId="AD" clId="Web-{21A682BA-EF3C-2189-F62E-8A27B298DBB0}" dt="2024-02-13T00:55:08.013" v="293" actId="1076"/>
          <ac:spMkLst>
            <pc:docMk/>
            <pc:sldMk cId="2994316976" sldId="309"/>
            <ac:spMk id="34" creationId="{36CBAD7E-78AF-D00A-3887-53DA7FFB143E}"/>
          </ac:spMkLst>
        </pc:spChg>
        <pc:spChg chg="mod">
          <ac:chgData name="Capistran, Ms. Marla Maritza" userId="S::mc08144p@pace.edu::1b3f2ebe-684b-4c5f-93e9-bb82f2159dc8" providerId="AD" clId="Web-{21A682BA-EF3C-2189-F62E-8A27B298DBB0}" dt="2024-02-13T00:55:08.217" v="294" actId="1076"/>
          <ac:spMkLst>
            <pc:docMk/>
            <pc:sldMk cId="2994316976" sldId="309"/>
            <ac:spMk id="35" creationId="{2084FD8B-14D4-C088-3DBB-C27C8E477EA3}"/>
          </ac:spMkLst>
        </pc:spChg>
        <pc:spChg chg="mod">
          <ac:chgData name="Capistran, Ms. Marla Maritza" userId="S::mc08144p@pace.edu::1b3f2ebe-684b-4c5f-93e9-bb82f2159dc8" providerId="AD" clId="Web-{21A682BA-EF3C-2189-F62E-8A27B298DBB0}" dt="2024-02-13T00:50:19.113" v="271" actId="20577"/>
          <ac:spMkLst>
            <pc:docMk/>
            <pc:sldMk cId="2994316976" sldId="309"/>
            <ac:spMk id="65" creationId="{6C02174A-AF37-42BB-97D1-48A122EF7BA4}"/>
          </ac:spMkLst>
        </pc:spChg>
        <pc:grpChg chg="mod">
          <ac:chgData name="Capistran, Ms. Marla Maritza" userId="S::mc08144p@pace.edu::1b3f2ebe-684b-4c5f-93e9-bb82f2159dc8" providerId="AD" clId="Web-{21A682BA-EF3C-2189-F62E-8A27B298DBB0}" dt="2024-02-13T00:55:22.576" v="298" actId="1076"/>
          <ac:grpSpMkLst>
            <pc:docMk/>
            <pc:sldMk cId="2994316976" sldId="309"/>
            <ac:grpSpMk id="36" creationId="{97670357-C3DD-F927-67C9-E8FC1FD5F258}"/>
          </ac:grpSpMkLst>
        </pc:grpChg>
        <pc:grpChg chg="del">
          <ac:chgData name="Capistran, Ms. Marla Maritza" userId="S::mc08144p@pace.edu::1b3f2ebe-684b-4c5f-93e9-bb82f2159dc8" providerId="AD" clId="Web-{21A682BA-EF3C-2189-F62E-8A27B298DBB0}" dt="2024-02-13T00:55:12.998" v="296"/>
          <ac:grpSpMkLst>
            <pc:docMk/>
            <pc:sldMk cId="2994316976" sldId="309"/>
            <ac:grpSpMk id="59" creationId="{265C1B59-8B53-A7EB-5872-A72343E8512D}"/>
          </ac:grpSpMkLst>
        </pc:grpChg>
        <pc:picChg chg="del">
          <ac:chgData name="Capistran, Ms. Marla Maritza" userId="S::mc08144p@pace.edu::1b3f2ebe-684b-4c5f-93e9-bb82f2159dc8" providerId="AD" clId="Web-{21A682BA-EF3C-2189-F62E-8A27B298DBB0}" dt="2024-02-13T00:55:13.373" v="297"/>
          <ac:picMkLst>
            <pc:docMk/>
            <pc:sldMk cId="2994316976" sldId="309"/>
            <ac:picMk id="67" creationId="{225C8F04-3369-5402-2A37-4ABBB0AC9BB7}"/>
          </ac:picMkLst>
        </pc:picChg>
      </pc:sldChg>
      <pc:sldChg chg="del">
        <pc:chgData name="Capistran, Ms. Marla Maritza" userId="S::mc08144p@pace.edu::1b3f2ebe-684b-4c5f-93e9-bb82f2159dc8" providerId="AD" clId="Web-{21A682BA-EF3C-2189-F62E-8A27B298DBB0}" dt="2024-02-13T00:55:08.357" v="295"/>
        <pc:sldMkLst>
          <pc:docMk/>
          <pc:sldMk cId="689680501" sldId="311"/>
        </pc:sldMkLst>
      </pc:sldChg>
      <pc:sldChg chg="delSp modSp">
        <pc:chgData name="Capistran, Ms. Marla Maritza" userId="S::mc08144p@pace.edu::1b3f2ebe-684b-4c5f-93e9-bb82f2159dc8" providerId="AD" clId="Web-{21A682BA-EF3C-2189-F62E-8A27B298DBB0}" dt="2024-02-13T01:45:47.635" v="539" actId="20577"/>
        <pc:sldMkLst>
          <pc:docMk/>
          <pc:sldMk cId="3913892808" sldId="314"/>
        </pc:sldMkLst>
        <pc:spChg chg="mod">
          <ac:chgData name="Capistran, Ms. Marla Maritza" userId="S::mc08144p@pace.edu::1b3f2ebe-684b-4c5f-93e9-bb82f2159dc8" providerId="AD" clId="Web-{21A682BA-EF3C-2189-F62E-8A27B298DBB0}" dt="2024-02-13T01:45:15.821" v="537" actId="20577"/>
          <ac:spMkLst>
            <pc:docMk/>
            <pc:sldMk cId="3913892808" sldId="314"/>
            <ac:spMk id="7" creationId="{6AD0BC54-71C5-5609-31DF-6603FD966CE0}"/>
          </ac:spMkLst>
        </pc:spChg>
        <pc:spChg chg="mod">
          <ac:chgData name="Capistran, Ms. Marla Maritza" userId="S::mc08144p@pace.edu::1b3f2ebe-684b-4c5f-93e9-bb82f2159dc8" providerId="AD" clId="Web-{21A682BA-EF3C-2189-F62E-8A27B298DBB0}" dt="2024-02-13T01:23:16.668" v="309" actId="20577"/>
          <ac:spMkLst>
            <pc:docMk/>
            <pc:sldMk cId="3913892808" sldId="314"/>
            <ac:spMk id="61" creationId="{74193AF3-72E1-1E5F-227E-9A34838CC4BC}"/>
          </ac:spMkLst>
        </pc:spChg>
        <pc:spChg chg="mod">
          <ac:chgData name="Capistran, Ms. Marla Maritza" userId="S::mc08144p@pace.edu::1b3f2ebe-684b-4c5f-93e9-bb82f2159dc8" providerId="AD" clId="Web-{21A682BA-EF3C-2189-F62E-8A27B298DBB0}" dt="2024-02-13T01:30:34.229" v="378" actId="1076"/>
          <ac:spMkLst>
            <pc:docMk/>
            <pc:sldMk cId="3913892808" sldId="314"/>
            <ac:spMk id="62" creationId="{AD3E84A4-4993-9B83-594E-07A8EB08A2CE}"/>
          </ac:spMkLst>
        </pc:spChg>
        <pc:spChg chg="mod">
          <ac:chgData name="Capistran, Ms. Marla Maritza" userId="S::mc08144p@pace.edu::1b3f2ebe-684b-4c5f-93e9-bb82f2159dc8" providerId="AD" clId="Web-{21A682BA-EF3C-2189-F62E-8A27B298DBB0}" dt="2024-02-13T01:45:47.635" v="539" actId="20577"/>
          <ac:spMkLst>
            <pc:docMk/>
            <pc:sldMk cId="3913892808" sldId="314"/>
            <ac:spMk id="64" creationId="{38570B58-F043-63C2-F99C-CA023F15BC8C}"/>
          </ac:spMkLst>
        </pc:spChg>
        <pc:spChg chg="mod">
          <ac:chgData name="Capistran, Ms. Marla Maritza" userId="S::mc08144p@pace.edu::1b3f2ebe-684b-4c5f-93e9-bb82f2159dc8" providerId="AD" clId="Web-{21A682BA-EF3C-2189-F62E-8A27B298DBB0}" dt="2024-02-13T01:30:49.214" v="382" actId="14100"/>
          <ac:spMkLst>
            <pc:docMk/>
            <pc:sldMk cId="3913892808" sldId="314"/>
            <ac:spMk id="65" creationId="{6C02174A-AF37-42BB-97D1-48A122EF7BA4}"/>
          </ac:spMkLst>
        </pc:spChg>
        <pc:spChg chg="mod">
          <ac:chgData name="Capistran, Ms. Marla Maritza" userId="S::mc08144p@pace.edu::1b3f2ebe-684b-4c5f-93e9-bb82f2159dc8" providerId="AD" clId="Web-{21A682BA-EF3C-2189-F62E-8A27B298DBB0}" dt="2024-02-13T01:30:46.479" v="381" actId="14100"/>
          <ac:spMkLst>
            <pc:docMk/>
            <pc:sldMk cId="3913892808" sldId="314"/>
            <ac:spMk id="66" creationId="{79A0A557-451F-E560-58F4-F804427068A6}"/>
          </ac:spMkLst>
        </pc:spChg>
        <pc:grpChg chg="del">
          <ac:chgData name="Capistran, Ms. Marla Maritza" userId="S::mc08144p@pace.edu::1b3f2ebe-684b-4c5f-93e9-bb82f2159dc8" providerId="AD" clId="Web-{21A682BA-EF3C-2189-F62E-8A27B298DBB0}" dt="2024-02-13T01:30:17.228" v="376"/>
          <ac:grpSpMkLst>
            <pc:docMk/>
            <pc:sldMk cId="3913892808" sldId="314"/>
            <ac:grpSpMk id="6" creationId="{0681889D-C6AF-F652-6F48-C3A9CBCDE866}"/>
          </ac:grpSpMkLst>
        </pc:grpChg>
        <pc:grpChg chg="mod">
          <ac:chgData name="Capistran, Ms. Marla Maritza" userId="S::mc08144p@pace.edu::1b3f2ebe-684b-4c5f-93e9-bb82f2159dc8" providerId="AD" clId="Web-{21A682BA-EF3C-2189-F62E-8A27B298DBB0}" dt="2024-02-13T01:30:27.822" v="377" actId="1076"/>
          <ac:grpSpMkLst>
            <pc:docMk/>
            <pc:sldMk cId="3913892808" sldId="314"/>
            <ac:grpSpMk id="8" creationId="{55428F8D-D000-FEAA-7866-2053231D6340}"/>
          </ac:grpSpMkLst>
        </pc:grpChg>
      </pc:sldChg>
      <pc:sldChg chg="modSp add del">
        <pc:chgData name="Capistran, Ms. Marla Maritza" userId="S::mc08144p@pace.edu::1b3f2ebe-684b-4c5f-93e9-bb82f2159dc8" providerId="AD" clId="Web-{21A682BA-EF3C-2189-F62E-8A27B298DBB0}" dt="2024-02-13T01:38:24.917" v="413"/>
        <pc:sldMkLst>
          <pc:docMk/>
          <pc:sldMk cId="1851475915" sldId="315"/>
        </pc:sldMkLst>
        <pc:spChg chg="mod">
          <ac:chgData name="Capistran, Ms. Marla Maritza" userId="S::mc08144p@pace.edu::1b3f2ebe-684b-4c5f-93e9-bb82f2159dc8" providerId="AD" clId="Web-{21A682BA-EF3C-2189-F62E-8A27B298DBB0}" dt="2024-02-13T00:05:56.973" v="95" actId="14100"/>
          <ac:spMkLst>
            <pc:docMk/>
            <pc:sldMk cId="1851475915" sldId="315"/>
            <ac:spMk id="33" creationId="{DB14C55E-4B47-7E33-C054-7DB73B76D9C4}"/>
          </ac:spMkLst>
        </pc:spChg>
        <pc:spChg chg="mod">
          <ac:chgData name="Capistran, Ms. Marla Maritza" userId="S::mc08144p@pace.edu::1b3f2ebe-684b-4c5f-93e9-bb82f2159dc8" providerId="AD" clId="Web-{21A682BA-EF3C-2189-F62E-8A27B298DBB0}" dt="2024-02-13T00:38:12.745" v="187" actId="20577"/>
          <ac:spMkLst>
            <pc:docMk/>
            <pc:sldMk cId="1851475915" sldId="315"/>
            <ac:spMk id="35" creationId="{CC789C25-3D3F-E42F-B21B-F5E1476B33ED}"/>
          </ac:spMkLst>
        </pc:spChg>
        <pc:spChg chg="mod">
          <ac:chgData name="Capistran, Ms. Marla Maritza" userId="S::mc08144p@pace.edu::1b3f2ebe-684b-4c5f-93e9-bb82f2159dc8" providerId="AD" clId="Web-{21A682BA-EF3C-2189-F62E-8A27B298DBB0}" dt="2024-02-13T00:06:04.207" v="99" actId="20577"/>
          <ac:spMkLst>
            <pc:docMk/>
            <pc:sldMk cId="1851475915" sldId="315"/>
            <ac:spMk id="64" creationId="{69B72110-014D-22BB-DDD6-7BF255187A52}"/>
          </ac:spMkLst>
        </pc:spChg>
        <pc:spChg chg="mod">
          <ac:chgData name="Capistran, Ms. Marla Maritza" userId="S::mc08144p@pace.edu::1b3f2ebe-684b-4c5f-93e9-bb82f2159dc8" providerId="AD" clId="Web-{21A682BA-EF3C-2189-F62E-8A27B298DBB0}" dt="2024-02-13T00:39:58.296" v="264" actId="20577"/>
          <ac:spMkLst>
            <pc:docMk/>
            <pc:sldMk cId="1851475915" sldId="315"/>
            <ac:spMk id="66" creationId="{3EEAD8B8-746C-BC4B-98A5-1D5CDAB65571}"/>
          </ac:spMkLst>
        </pc:spChg>
      </pc:sldChg>
      <pc:sldChg chg="addSp delSp modSp">
        <pc:chgData name="Capistran, Ms. Marla Maritza" userId="S::mc08144p@pace.edu::1b3f2ebe-684b-4c5f-93e9-bb82f2159dc8" providerId="AD" clId="Web-{21A682BA-EF3C-2189-F62E-8A27B298DBB0}" dt="2024-02-13T01:45:21.384" v="538" actId="20577"/>
        <pc:sldMkLst>
          <pc:docMk/>
          <pc:sldMk cId="4127277671" sldId="319"/>
        </pc:sldMkLst>
        <pc:spChg chg="mod">
          <ac:chgData name="Capistran, Ms. Marla Maritza" userId="S::mc08144p@pace.edu::1b3f2ebe-684b-4c5f-93e9-bb82f2159dc8" providerId="AD" clId="Web-{21A682BA-EF3C-2189-F62E-8A27B298DBB0}" dt="2024-02-13T01:45:21.384" v="538" actId="20577"/>
          <ac:spMkLst>
            <pc:docMk/>
            <pc:sldMk cId="4127277671" sldId="319"/>
            <ac:spMk id="6" creationId="{FACA8B11-3A10-F111-6062-842BD19E4AF1}"/>
          </ac:spMkLst>
        </pc:spChg>
        <pc:spChg chg="mod">
          <ac:chgData name="Capistran, Ms. Marla Maritza" userId="S::mc08144p@pace.edu::1b3f2ebe-684b-4c5f-93e9-bb82f2159dc8" providerId="AD" clId="Web-{21A682BA-EF3C-2189-F62E-8A27B298DBB0}" dt="2024-02-13T01:32:04.889" v="387" actId="20577"/>
          <ac:spMkLst>
            <pc:docMk/>
            <pc:sldMk cId="4127277671" sldId="319"/>
            <ac:spMk id="20" creationId="{EF28D61E-EB4C-7FA8-DBB0-F163C691D693}"/>
          </ac:spMkLst>
        </pc:spChg>
        <pc:spChg chg="mod">
          <ac:chgData name="Capistran, Ms. Marla Maritza" userId="S::mc08144p@pace.edu::1b3f2ebe-684b-4c5f-93e9-bb82f2159dc8" providerId="AD" clId="Web-{21A682BA-EF3C-2189-F62E-8A27B298DBB0}" dt="2024-02-13T00:06:07.036" v="100" actId="20577"/>
          <ac:spMkLst>
            <pc:docMk/>
            <pc:sldMk cId="4127277671" sldId="319"/>
            <ac:spMk id="22" creationId="{5516FD19-23E0-0864-681D-1601CC27E309}"/>
          </ac:spMkLst>
        </pc:spChg>
        <pc:spChg chg="mod">
          <ac:chgData name="Capistran, Ms. Marla Maritza" userId="S::mc08144p@pace.edu::1b3f2ebe-684b-4c5f-93e9-bb82f2159dc8" providerId="AD" clId="Web-{21A682BA-EF3C-2189-F62E-8A27B298DBB0}" dt="2024-02-13T01:40:08.108" v="425" actId="20577"/>
          <ac:spMkLst>
            <pc:docMk/>
            <pc:sldMk cId="4127277671" sldId="319"/>
            <ac:spMk id="23" creationId="{0A6C5249-B1C2-7442-BFA8-BCA24E89EBF8}"/>
          </ac:spMkLst>
        </pc:spChg>
        <pc:spChg chg="mod">
          <ac:chgData name="Capistran, Ms. Marla Maritza" userId="S::mc08144p@pace.edu::1b3f2ebe-684b-4c5f-93e9-bb82f2159dc8" providerId="AD" clId="Web-{21A682BA-EF3C-2189-F62E-8A27B298DBB0}" dt="2024-02-13T01:43:53.506" v="534" actId="20577"/>
          <ac:spMkLst>
            <pc:docMk/>
            <pc:sldMk cId="4127277671" sldId="319"/>
            <ac:spMk id="24" creationId="{CF0BC1A2-90C0-3C7A-EB56-397D01E32A81}"/>
          </ac:spMkLst>
        </pc:spChg>
        <pc:spChg chg="mod">
          <ac:chgData name="Capistran, Ms. Marla Maritza" userId="S::mc08144p@pace.edu::1b3f2ebe-684b-4c5f-93e9-bb82f2159dc8" providerId="AD" clId="Web-{21A682BA-EF3C-2189-F62E-8A27B298DBB0}" dt="2024-02-13T00:03:36.308" v="64" actId="20577"/>
          <ac:spMkLst>
            <pc:docMk/>
            <pc:sldMk cId="4127277671" sldId="319"/>
            <ac:spMk id="31" creationId="{4FB75832-8338-26D3-68F6-A2F88828A3A3}"/>
          </ac:spMkLst>
        </pc:spChg>
        <pc:grpChg chg="add mod">
          <ac:chgData name="Capistran, Ms. Marla Maritza" userId="S::mc08144p@pace.edu::1b3f2ebe-684b-4c5f-93e9-bb82f2159dc8" providerId="AD" clId="Web-{21A682BA-EF3C-2189-F62E-8A27B298DBB0}" dt="2024-02-13T01:31:34.731" v="384" actId="1076"/>
          <ac:grpSpMkLst>
            <pc:docMk/>
            <pc:sldMk cId="4127277671" sldId="319"/>
            <ac:grpSpMk id="3" creationId="{57CAC539-835F-0505-44F1-7B523592AD80}"/>
          </ac:grpSpMkLst>
        </pc:grpChg>
        <pc:grpChg chg="del">
          <ac:chgData name="Capistran, Ms. Marla Maritza" userId="S::mc08144p@pace.edu::1b3f2ebe-684b-4c5f-93e9-bb82f2159dc8" providerId="AD" clId="Web-{21A682BA-EF3C-2189-F62E-8A27B298DBB0}" dt="2024-02-13T00:03:52.684" v="67"/>
          <ac:grpSpMkLst>
            <pc:docMk/>
            <pc:sldMk cId="4127277671" sldId="319"/>
            <ac:grpSpMk id="9" creationId="{419DCD03-B2C9-824A-9F37-058CAC1D72DC}"/>
          </ac:grpSpMkLst>
        </pc:grpChg>
        <pc:grpChg chg="mod">
          <ac:chgData name="Capistran, Ms. Marla Maritza" userId="S::mc08144p@pace.edu::1b3f2ebe-684b-4c5f-93e9-bb82f2159dc8" providerId="AD" clId="Web-{21A682BA-EF3C-2189-F62E-8A27B298DBB0}" dt="2024-02-13T00:06:22.427" v="102" actId="1076"/>
          <ac:grpSpMkLst>
            <pc:docMk/>
            <pc:sldMk cId="4127277671" sldId="319"/>
            <ac:grpSpMk id="18" creationId="{AD961905-01A0-27A0-41E1-2D98635F2040}"/>
          </ac:grpSpMkLst>
        </pc:grpChg>
      </pc:sldChg>
      <pc:sldChg chg="addSp modSp">
        <pc:chgData name="Capistran, Ms. Marla Maritza" userId="S::mc08144p@pace.edu::1b3f2ebe-684b-4c5f-93e9-bb82f2159dc8" providerId="AD" clId="Web-{21A682BA-EF3C-2189-F62E-8A27B298DBB0}" dt="2024-02-13T01:47:27.248" v="543"/>
        <pc:sldMkLst>
          <pc:docMk/>
          <pc:sldMk cId="1840842517" sldId="334"/>
        </pc:sldMkLst>
        <pc:picChg chg="add mod ord">
          <ac:chgData name="Capistran, Ms. Marla Maritza" userId="S::mc08144p@pace.edu::1b3f2ebe-684b-4c5f-93e9-bb82f2159dc8" providerId="AD" clId="Web-{21A682BA-EF3C-2189-F62E-8A27B298DBB0}" dt="2024-02-13T01:47:27.248" v="543"/>
          <ac:picMkLst>
            <pc:docMk/>
            <pc:sldMk cId="1840842517" sldId="334"/>
            <ac:picMk id="2" creationId="{F96DD26A-51F6-0F0D-45D9-EF9CD474D6C4}"/>
          </ac:picMkLst>
        </pc:picChg>
      </pc:sldChg>
      <pc:sldChg chg="addSp modSp">
        <pc:chgData name="Capistran, Ms. Marla Maritza" userId="S::mc08144p@pace.edu::1b3f2ebe-684b-4c5f-93e9-bb82f2159dc8" providerId="AD" clId="Web-{21A682BA-EF3C-2189-F62E-8A27B298DBB0}" dt="2024-02-13T01:51:00.395" v="547"/>
        <pc:sldMkLst>
          <pc:docMk/>
          <pc:sldMk cId="3890433406" sldId="335"/>
        </pc:sldMkLst>
        <pc:spChg chg="add mod">
          <ac:chgData name="Capistran, Ms. Marla Maritza" userId="S::mc08144p@pace.edu::1b3f2ebe-684b-4c5f-93e9-bb82f2159dc8" providerId="AD" clId="Web-{21A682BA-EF3C-2189-F62E-8A27B298DBB0}" dt="2024-02-13T01:51:00.395" v="547"/>
          <ac:spMkLst>
            <pc:docMk/>
            <pc:sldMk cId="3890433406" sldId="335"/>
            <ac:spMk id="2" creationId="{8ABE0A9E-7F85-31BF-9EEE-7E7FF7FDAD36}"/>
          </ac:spMkLst>
        </pc:spChg>
      </pc:sldChg>
      <pc:sldChg chg="addSp delSp">
        <pc:chgData name="Capistran, Ms. Marla Maritza" userId="S::mc08144p@pace.edu::1b3f2ebe-684b-4c5f-93e9-bb82f2159dc8" providerId="AD" clId="Web-{21A682BA-EF3C-2189-F62E-8A27B298DBB0}" dt="2024-02-12T23:55:09.937" v="7"/>
        <pc:sldMkLst>
          <pc:docMk/>
          <pc:sldMk cId="3868011192" sldId="343"/>
        </pc:sldMkLst>
        <pc:grpChg chg="add">
          <ac:chgData name="Capistran, Ms. Marla Maritza" userId="S::mc08144p@pace.edu::1b3f2ebe-684b-4c5f-93e9-bb82f2159dc8" providerId="AD" clId="Web-{21A682BA-EF3C-2189-F62E-8A27B298DBB0}" dt="2024-02-12T23:55:07.108" v="6"/>
          <ac:grpSpMkLst>
            <pc:docMk/>
            <pc:sldMk cId="3868011192" sldId="343"/>
            <ac:grpSpMk id="39" creationId="{3D90CCE6-2773-6682-4769-D26848B8632E}"/>
          </ac:grpSpMkLst>
        </pc:grpChg>
        <pc:grpChg chg="del">
          <ac:chgData name="Capistran, Ms. Marla Maritza" userId="S::mc08144p@pace.edu::1b3f2ebe-684b-4c5f-93e9-bb82f2159dc8" providerId="AD" clId="Web-{21A682BA-EF3C-2189-F62E-8A27B298DBB0}" dt="2024-02-12T23:55:05.499" v="5"/>
          <ac:grpSpMkLst>
            <pc:docMk/>
            <pc:sldMk cId="3868011192" sldId="343"/>
            <ac:grpSpMk id="50" creationId="{9980E8E3-7820-3F17-2CA7-FB49C27B87D1}"/>
          </ac:grpSpMkLst>
        </pc:grpChg>
        <pc:picChg chg="del">
          <ac:chgData name="Capistran, Ms. Marla Maritza" userId="S::mc08144p@pace.edu::1b3f2ebe-684b-4c5f-93e9-bb82f2159dc8" providerId="AD" clId="Web-{21A682BA-EF3C-2189-F62E-8A27B298DBB0}" dt="2024-02-12T23:55:09.937" v="7"/>
          <ac:picMkLst>
            <pc:docMk/>
            <pc:sldMk cId="3868011192" sldId="343"/>
            <ac:picMk id="87" creationId="{5C754A40-2C35-D7B0-843F-D7C7F74F6FC3}"/>
          </ac:picMkLst>
        </pc:picChg>
      </pc:sldChg>
      <pc:sldChg chg="addSp delSp">
        <pc:chgData name="Capistran, Ms. Marla Maritza" userId="S::mc08144p@pace.edu::1b3f2ebe-684b-4c5f-93e9-bb82f2159dc8" providerId="AD" clId="Web-{21A682BA-EF3C-2189-F62E-8A27B298DBB0}" dt="2024-02-12T23:54:53.701" v="4"/>
        <pc:sldMkLst>
          <pc:docMk/>
          <pc:sldMk cId="998111615" sldId="344"/>
        </pc:sldMkLst>
        <pc:grpChg chg="add">
          <ac:chgData name="Capistran, Ms. Marla Maritza" userId="S::mc08144p@pace.edu::1b3f2ebe-684b-4c5f-93e9-bb82f2159dc8" providerId="AD" clId="Web-{21A682BA-EF3C-2189-F62E-8A27B298DBB0}" dt="2024-02-12T23:54:53.701" v="4"/>
          <ac:grpSpMkLst>
            <pc:docMk/>
            <pc:sldMk cId="998111615" sldId="344"/>
            <ac:grpSpMk id="34" creationId="{6291A4D2-517A-0737-6424-44C0282C25BC}"/>
          </ac:grpSpMkLst>
        </pc:grpChg>
        <pc:grpChg chg="del">
          <ac:chgData name="Capistran, Ms. Marla Maritza" userId="S::mc08144p@pace.edu::1b3f2ebe-684b-4c5f-93e9-bb82f2159dc8" providerId="AD" clId="Web-{21A682BA-EF3C-2189-F62E-8A27B298DBB0}" dt="2024-02-12T23:54:51.311" v="3"/>
          <ac:grpSpMkLst>
            <pc:docMk/>
            <pc:sldMk cId="998111615" sldId="344"/>
            <ac:grpSpMk id="47" creationId="{9641DD84-E072-72FF-F061-18194A505B9E}"/>
          </ac:grpSpMkLst>
        </pc:grpChg>
      </pc:sldChg>
      <pc:sldChg chg="modSp">
        <pc:chgData name="Capistran, Ms. Marla Maritza" userId="S::mc08144p@pace.edu::1b3f2ebe-684b-4c5f-93e9-bb82f2159dc8" providerId="AD" clId="Web-{21A682BA-EF3C-2189-F62E-8A27B298DBB0}" dt="2024-02-12T23:54:39.856" v="2" actId="14100"/>
        <pc:sldMkLst>
          <pc:docMk/>
          <pc:sldMk cId="410030632" sldId="345"/>
        </pc:sldMkLst>
        <pc:spChg chg="mod">
          <ac:chgData name="Capistran, Ms. Marla Maritza" userId="S::mc08144p@pace.edu::1b3f2ebe-684b-4c5f-93e9-bb82f2159dc8" providerId="AD" clId="Web-{21A682BA-EF3C-2189-F62E-8A27B298DBB0}" dt="2024-02-12T23:54:39.856" v="2" actId="14100"/>
          <ac:spMkLst>
            <pc:docMk/>
            <pc:sldMk cId="410030632" sldId="345"/>
            <ac:spMk id="102" creationId="{F4BE40AA-4B20-046C-71F6-7CB498B63ACB}"/>
          </ac:spMkLst>
        </pc:spChg>
      </pc:sldChg>
      <pc:sldChg chg="del">
        <pc:chgData name="Capistran, Ms. Marla Maritza" userId="S::mc08144p@pace.edu::1b3f2ebe-684b-4c5f-93e9-bb82f2159dc8" providerId="AD" clId="Web-{21A682BA-EF3C-2189-F62E-8A27B298DBB0}" dt="2024-02-13T01:05:48.269" v="301"/>
        <pc:sldMkLst>
          <pc:docMk/>
          <pc:sldMk cId="2698835302" sldId="346"/>
        </pc:sldMkLst>
      </pc:sldChg>
      <pc:sldChg chg="addSp delSp modSp add del ord replId">
        <pc:chgData name="Capistran, Ms. Marla Maritza" userId="S::mc08144p@pace.edu::1b3f2ebe-684b-4c5f-93e9-bb82f2159dc8" providerId="AD" clId="Web-{21A682BA-EF3C-2189-F62E-8A27B298DBB0}" dt="2024-02-13T01:29:34.539" v="358"/>
        <pc:sldMkLst>
          <pc:docMk/>
          <pc:sldMk cId="2770162808" sldId="347"/>
        </pc:sldMkLst>
        <pc:spChg chg="del mod">
          <ac:chgData name="Capistran, Ms. Marla Maritza" userId="S::mc08144p@pace.edu::1b3f2ebe-684b-4c5f-93e9-bb82f2159dc8" providerId="AD" clId="Web-{21A682BA-EF3C-2189-F62E-8A27B298DBB0}" dt="2024-02-13T00:05:31.174" v="89"/>
          <ac:spMkLst>
            <pc:docMk/>
            <pc:sldMk cId="2770162808" sldId="347"/>
            <ac:spMk id="7" creationId="{3911A904-CABB-7E7F-EED0-81B1F3921FC0}"/>
          </ac:spMkLst>
        </pc:spChg>
        <pc:spChg chg="add">
          <ac:chgData name="Capistran, Ms. Marla Maritza" userId="S::mc08144p@pace.edu::1b3f2ebe-684b-4c5f-93e9-bb82f2159dc8" providerId="AD" clId="Web-{21A682BA-EF3C-2189-F62E-8A27B298DBB0}" dt="2024-02-13T00:03:55.466" v="68"/>
          <ac:spMkLst>
            <pc:docMk/>
            <pc:sldMk cId="2770162808" sldId="347"/>
            <ac:spMk id="9" creationId="{58DB60D4-4315-FF92-427C-5A1C713595B2}"/>
          </ac:spMkLst>
        </pc:spChg>
        <pc:spChg chg="add">
          <ac:chgData name="Capistran, Ms. Marla Maritza" userId="S::mc08144p@pace.edu::1b3f2ebe-684b-4c5f-93e9-bb82f2159dc8" providerId="AD" clId="Web-{21A682BA-EF3C-2189-F62E-8A27B298DBB0}" dt="2024-02-13T00:03:55.466" v="68"/>
          <ac:spMkLst>
            <pc:docMk/>
            <pc:sldMk cId="2770162808" sldId="347"/>
            <ac:spMk id="11" creationId="{A474AB22-781B-AB10-1140-6C2A5F5004F5}"/>
          </ac:spMkLst>
        </pc:spChg>
        <pc:spChg chg="add">
          <ac:chgData name="Capistran, Ms. Marla Maritza" userId="S::mc08144p@pace.edu::1b3f2ebe-684b-4c5f-93e9-bb82f2159dc8" providerId="AD" clId="Web-{21A682BA-EF3C-2189-F62E-8A27B298DBB0}" dt="2024-02-13T00:03:55.466" v="68"/>
          <ac:spMkLst>
            <pc:docMk/>
            <pc:sldMk cId="2770162808" sldId="347"/>
            <ac:spMk id="12" creationId="{4FB75832-8338-26D3-68F6-A2F88828A3A3}"/>
          </ac:spMkLst>
        </pc:spChg>
        <pc:spChg chg="add">
          <ac:chgData name="Capistran, Ms. Marla Maritza" userId="S::mc08144p@pace.edu::1b3f2ebe-684b-4c5f-93e9-bb82f2159dc8" providerId="AD" clId="Web-{21A682BA-EF3C-2189-F62E-8A27B298DBB0}" dt="2024-02-13T00:03:55.466" v="68"/>
          <ac:spMkLst>
            <pc:docMk/>
            <pc:sldMk cId="2770162808" sldId="347"/>
            <ac:spMk id="13" creationId="{26C35026-1577-11FF-5A84-C88BDC6B9BDB}"/>
          </ac:spMkLst>
        </pc:spChg>
        <pc:spChg chg="add">
          <ac:chgData name="Capistran, Ms. Marla Maritza" userId="S::mc08144p@pace.edu::1b3f2ebe-684b-4c5f-93e9-bb82f2159dc8" providerId="AD" clId="Web-{21A682BA-EF3C-2189-F62E-8A27B298DBB0}" dt="2024-02-13T00:03:55.466" v="68"/>
          <ac:spMkLst>
            <pc:docMk/>
            <pc:sldMk cId="2770162808" sldId="347"/>
            <ac:spMk id="14" creationId="{3AF6CA2A-01FA-8E82-7395-B87DDC34F8DA}"/>
          </ac:spMkLst>
        </pc:spChg>
        <pc:spChg chg="add">
          <ac:chgData name="Capistran, Ms. Marla Maritza" userId="S::mc08144p@pace.edu::1b3f2ebe-684b-4c5f-93e9-bb82f2159dc8" providerId="AD" clId="Web-{21A682BA-EF3C-2189-F62E-8A27B298DBB0}" dt="2024-02-13T00:03:55.466" v="68"/>
          <ac:spMkLst>
            <pc:docMk/>
            <pc:sldMk cId="2770162808" sldId="347"/>
            <ac:spMk id="15" creationId="{D14EB0E8-DB7F-C1BC-9573-F445A02AE188}"/>
          </ac:spMkLst>
        </pc:spChg>
        <pc:spChg chg="add">
          <ac:chgData name="Capistran, Ms. Marla Maritza" userId="S::mc08144p@pace.edu::1b3f2ebe-684b-4c5f-93e9-bb82f2159dc8" providerId="AD" clId="Web-{21A682BA-EF3C-2189-F62E-8A27B298DBB0}" dt="2024-02-13T00:04:30.952" v="72"/>
          <ac:spMkLst>
            <pc:docMk/>
            <pc:sldMk cId="2770162808" sldId="347"/>
            <ac:spMk id="19" creationId="{58DB60D4-4315-FF92-427C-5A1C713595B2}"/>
          </ac:spMkLst>
        </pc:spChg>
        <pc:spChg chg="add">
          <ac:chgData name="Capistran, Ms. Marla Maritza" userId="S::mc08144p@pace.edu::1b3f2ebe-684b-4c5f-93e9-bb82f2159dc8" providerId="AD" clId="Web-{21A682BA-EF3C-2189-F62E-8A27B298DBB0}" dt="2024-02-13T00:04:30.952" v="72"/>
          <ac:spMkLst>
            <pc:docMk/>
            <pc:sldMk cId="2770162808" sldId="347"/>
            <ac:spMk id="20" creationId="{A474AB22-781B-AB10-1140-6C2A5F5004F5}"/>
          </ac:spMkLst>
        </pc:spChg>
        <pc:spChg chg="add">
          <ac:chgData name="Capistran, Ms. Marla Maritza" userId="S::mc08144p@pace.edu::1b3f2ebe-684b-4c5f-93e9-bb82f2159dc8" providerId="AD" clId="Web-{21A682BA-EF3C-2189-F62E-8A27B298DBB0}" dt="2024-02-13T00:04:30.952" v="72"/>
          <ac:spMkLst>
            <pc:docMk/>
            <pc:sldMk cId="2770162808" sldId="347"/>
            <ac:spMk id="21" creationId="{4FB75832-8338-26D3-68F6-A2F88828A3A3}"/>
          </ac:spMkLst>
        </pc:spChg>
        <pc:spChg chg="add">
          <ac:chgData name="Capistran, Ms. Marla Maritza" userId="S::mc08144p@pace.edu::1b3f2ebe-684b-4c5f-93e9-bb82f2159dc8" providerId="AD" clId="Web-{21A682BA-EF3C-2189-F62E-8A27B298DBB0}" dt="2024-02-13T00:04:30.952" v="72"/>
          <ac:spMkLst>
            <pc:docMk/>
            <pc:sldMk cId="2770162808" sldId="347"/>
            <ac:spMk id="22" creationId="{26C35026-1577-11FF-5A84-C88BDC6B9BDB}"/>
          </ac:spMkLst>
        </pc:spChg>
        <pc:spChg chg="add">
          <ac:chgData name="Capistran, Ms. Marla Maritza" userId="S::mc08144p@pace.edu::1b3f2ebe-684b-4c5f-93e9-bb82f2159dc8" providerId="AD" clId="Web-{21A682BA-EF3C-2189-F62E-8A27B298DBB0}" dt="2024-02-13T00:04:30.952" v="72"/>
          <ac:spMkLst>
            <pc:docMk/>
            <pc:sldMk cId="2770162808" sldId="347"/>
            <ac:spMk id="23" creationId="{3AF6CA2A-01FA-8E82-7395-B87DDC34F8DA}"/>
          </ac:spMkLst>
        </pc:spChg>
        <pc:spChg chg="add">
          <ac:chgData name="Capistran, Ms. Marla Maritza" userId="S::mc08144p@pace.edu::1b3f2ebe-684b-4c5f-93e9-bb82f2159dc8" providerId="AD" clId="Web-{21A682BA-EF3C-2189-F62E-8A27B298DBB0}" dt="2024-02-13T00:04:30.952" v="72"/>
          <ac:spMkLst>
            <pc:docMk/>
            <pc:sldMk cId="2770162808" sldId="347"/>
            <ac:spMk id="24" creationId="{D14EB0E8-DB7F-C1BC-9573-F445A02AE188}"/>
          </ac:spMkLst>
        </pc:spChg>
        <pc:spChg chg="add mod">
          <ac:chgData name="Capistran, Ms. Marla Maritza" userId="S::mc08144p@pace.edu::1b3f2ebe-684b-4c5f-93e9-bb82f2159dc8" providerId="AD" clId="Web-{21A682BA-EF3C-2189-F62E-8A27B298DBB0}" dt="2024-02-13T00:05:37.581" v="91" actId="1076"/>
          <ac:spMkLst>
            <pc:docMk/>
            <pc:sldMk cId="2770162808" sldId="347"/>
            <ac:spMk id="26" creationId="{8EB9C7F9-F5A0-5273-017E-DB8CED4B210F}"/>
          </ac:spMkLst>
        </pc:spChg>
        <pc:grpChg chg="add del mod">
          <ac:chgData name="Capistran, Ms. Marla Maritza" userId="S::mc08144p@pace.edu::1b3f2ebe-684b-4c5f-93e9-bb82f2159dc8" providerId="AD" clId="Web-{21A682BA-EF3C-2189-F62E-8A27B298DBB0}" dt="2024-02-13T00:04:23.842" v="70"/>
          <ac:grpSpMkLst>
            <pc:docMk/>
            <pc:sldMk cId="2770162808" sldId="347"/>
            <ac:grpSpMk id="5" creationId="{419DCD03-B2C9-824A-9F37-058CAC1D72DC}"/>
          </ac:grpSpMkLst>
        </pc:grpChg>
        <pc:grpChg chg="add">
          <ac:chgData name="Capistran, Ms. Marla Maritza" userId="S::mc08144p@pace.edu::1b3f2ebe-684b-4c5f-93e9-bb82f2159dc8" providerId="AD" clId="Web-{21A682BA-EF3C-2189-F62E-8A27B298DBB0}" dt="2024-02-13T00:03:55.466" v="68"/>
          <ac:grpSpMkLst>
            <pc:docMk/>
            <pc:sldMk cId="2770162808" sldId="347"/>
            <ac:grpSpMk id="6" creationId="{ED9C7366-5ABA-B2AC-1D3B-26850F497260}"/>
          </ac:grpSpMkLst>
        </pc:grpChg>
        <pc:grpChg chg="del">
          <ac:chgData name="Capistran, Ms. Marla Maritza" userId="S::mc08144p@pace.edu::1b3f2ebe-684b-4c5f-93e9-bb82f2159dc8" providerId="AD" clId="Web-{21A682BA-EF3C-2189-F62E-8A27B298DBB0}" dt="2024-02-13T00:04:30.030" v="71"/>
          <ac:grpSpMkLst>
            <pc:docMk/>
            <pc:sldMk cId="2770162808" sldId="347"/>
            <ac:grpSpMk id="10" creationId="{B5823E05-6AD6-6846-B3AA-C46E8AA8B4A1}"/>
          </ac:grpSpMkLst>
        </pc:grpChg>
        <pc:grpChg chg="add mod">
          <ac:chgData name="Capistran, Ms. Marla Maritza" userId="S::mc08144p@pace.edu::1b3f2ebe-684b-4c5f-93e9-bb82f2159dc8" providerId="AD" clId="Web-{21A682BA-EF3C-2189-F62E-8A27B298DBB0}" dt="2024-02-13T00:04:39.703" v="73" actId="1076"/>
          <ac:grpSpMkLst>
            <pc:docMk/>
            <pc:sldMk cId="2770162808" sldId="347"/>
            <ac:grpSpMk id="16" creationId="{419DCD03-B2C9-824A-9F37-058CAC1D72DC}"/>
          </ac:grpSpMkLst>
        </pc:grpChg>
        <pc:grpChg chg="add">
          <ac:chgData name="Capistran, Ms. Marla Maritza" userId="S::mc08144p@pace.edu::1b3f2ebe-684b-4c5f-93e9-bb82f2159dc8" providerId="AD" clId="Web-{21A682BA-EF3C-2189-F62E-8A27B298DBB0}" dt="2024-02-13T00:04:30.952" v="72"/>
          <ac:grpSpMkLst>
            <pc:docMk/>
            <pc:sldMk cId="2770162808" sldId="347"/>
            <ac:grpSpMk id="17" creationId="{ED9C7366-5ABA-B2AC-1D3B-26850F497260}"/>
          </ac:grpSpMkLst>
        </pc:grpChg>
        <pc:picChg chg="add">
          <ac:chgData name="Capistran, Ms. Marla Maritza" userId="S::mc08144p@pace.edu::1b3f2ebe-684b-4c5f-93e9-bb82f2159dc8" providerId="AD" clId="Web-{21A682BA-EF3C-2189-F62E-8A27B298DBB0}" dt="2024-02-13T00:03:55.466" v="68"/>
          <ac:picMkLst>
            <pc:docMk/>
            <pc:sldMk cId="2770162808" sldId="347"/>
            <ac:picMk id="8" creationId="{D557B0B9-575C-D3CB-92A0-9F0066DE39C4}"/>
          </ac:picMkLst>
        </pc:picChg>
        <pc:picChg chg="add">
          <ac:chgData name="Capistran, Ms. Marla Maritza" userId="S::mc08144p@pace.edu::1b3f2ebe-684b-4c5f-93e9-bb82f2159dc8" providerId="AD" clId="Web-{21A682BA-EF3C-2189-F62E-8A27B298DBB0}" dt="2024-02-13T00:04:30.952" v="72"/>
          <ac:picMkLst>
            <pc:docMk/>
            <pc:sldMk cId="2770162808" sldId="347"/>
            <ac:picMk id="18" creationId="{D557B0B9-575C-D3CB-92A0-9F0066DE39C4}"/>
          </ac:picMkLst>
        </pc:picChg>
      </pc:sldChg>
      <pc:sldChg chg="addSp modSp add replId">
        <pc:chgData name="Capistran, Ms. Marla Maritza" userId="S::mc08144p@pace.edu::1b3f2ebe-684b-4c5f-93e9-bb82f2159dc8" providerId="AD" clId="Web-{21A682BA-EF3C-2189-F62E-8A27B298DBB0}" dt="2024-02-13T00:33:38.908" v="123"/>
        <pc:sldMkLst>
          <pc:docMk/>
          <pc:sldMk cId="3268754445" sldId="348"/>
        </pc:sldMkLst>
        <pc:picChg chg="add mod modCrop">
          <ac:chgData name="Capistran, Ms. Marla Maritza" userId="S::mc08144p@pace.edu::1b3f2ebe-684b-4c5f-93e9-bb82f2159dc8" providerId="AD" clId="Web-{21A682BA-EF3C-2189-F62E-8A27B298DBB0}" dt="2024-02-13T00:33:38.908" v="123"/>
          <ac:picMkLst>
            <pc:docMk/>
            <pc:sldMk cId="3268754445" sldId="348"/>
            <ac:picMk id="2" creationId="{5F5A615B-C1C5-E14C-2D29-B426A8CBB457}"/>
          </ac:picMkLst>
        </pc:picChg>
        <pc:picChg chg="ord">
          <ac:chgData name="Capistran, Ms. Marla Maritza" userId="S::mc08144p@pace.edu::1b3f2ebe-684b-4c5f-93e9-bb82f2159dc8" providerId="AD" clId="Web-{21A682BA-EF3C-2189-F62E-8A27B298DBB0}" dt="2024-02-13T00:31:22.638" v="121"/>
          <ac:picMkLst>
            <pc:docMk/>
            <pc:sldMk cId="3268754445" sldId="348"/>
            <ac:picMk id="4" creationId="{B0DEDD25-FA18-F5D0-F107-5FB012B84510}"/>
          </ac:picMkLst>
        </pc:picChg>
      </pc:sldChg>
      <pc:sldChg chg="addSp modSp add replId">
        <pc:chgData name="Capistran, Ms. Marla Maritza" userId="S::mc08144p@pace.edu::1b3f2ebe-684b-4c5f-93e9-bb82f2159dc8" providerId="AD" clId="Web-{21A682BA-EF3C-2189-F62E-8A27B298DBB0}" dt="2024-02-13T01:54:15.574" v="560" actId="1076"/>
        <pc:sldMkLst>
          <pc:docMk/>
          <pc:sldMk cId="3413895951" sldId="349"/>
        </pc:sldMkLst>
        <pc:picChg chg="add mod">
          <ac:chgData name="Capistran, Ms. Marla Maritza" userId="S::mc08144p@pace.edu::1b3f2ebe-684b-4c5f-93e9-bb82f2159dc8" providerId="AD" clId="Web-{21A682BA-EF3C-2189-F62E-8A27B298DBB0}" dt="2024-02-13T01:54:15.574" v="560" actId="1076"/>
          <ac:picMkLst>
            <pc:docMk/>
            <pc:sldMk cId="3413895951" sldId="349"/>
            <ac:picMk id="2" creationId="{BDCF1563-B6D9-43CE-032B-EDA808A97BC1}"/>
          </ac:picMkLst>
        </pc:picChg>
      </pc:sldChg>
    </pc:docChg>
  </pc:docChgLst>
  <pc:docChgLst>
    <pc:chgData name="Capistran, Athziry (Student)" userId="S::acapistran@mercy.edu::06c77e13-cea5-4641-83d6-af20a0a0e596" providerId="AD" clId="Web-{DB3E6624-A2C4-4087-E53C-6F78E47B9FE4}"/>
    <pc:docChg chg="addSld delSld modSld">
      <pc:chgData name="Capistran, Athziry (Student)" userId="S::acapistran@mercy.edu::06c77e13-cea5-4641-83d6-af20a0a0e596" providerId="AD" clId="Web-{DB3E6624-A2C4-4087-E53C-6F78E47B9FE4}" dt="2024-02-11T22:33:52.143" v="161"/>
      <pc:docMkLst>
        <pc:docMk/>
      </pc:docMkLst>
      <pc:sldChg chg="addSp">
        <pc:chgData name="Capistran, Athziry (Student)" userId="S::acapistran@mercy.edu::06c77e13-cea5-4641-83d6-af20a0a0e596" providerId="AD" clId="Web-{DB3E6624-A2C4-4087-E53C-6F78E47B9FE4}" dt="2024-02-11T22:26:49.444" v="139"/>
        <pc:sldMkLst>
          <pc:docMk/>
          <pc:sldMk cId="3762420203" sldId="267"/>
        </pc:sldMkLst>
        <pc:picChg chg="add">
          <ac:chgData name="Capistran, Athziry (Student)" userId="S::acapistran@mercy.edu::06c77e13-cea5-4641-83d6-af20a0a0e596" providerId="AD" clId="Web-{DB3E6624-A2C4-4087-E53C-6F78E47B9FE4}" dt="2024-02-11T22:26:49.444" v="139"/>
          <ac:picMkLst>
            <pc:docMk/>
            <pc:sldMk cId="3762420203" sldId="267"/>
            <ac:picMk id="4" creationId="{065BD02E-BD4C-9B66-2F80-23CE3878A076}"/>
          </ac:picMkLst>
        </pc:picChg>
      </pc:sldChg>
      <pc:sldChg chg="addSp">
        <pc:chgData name="Capistran, Athziry (Student)" userId="S::acapistran@mercy.edu::06c77e13-cea5-4641-83d6-af20a0a0e596" providerId="AD" clId="Web-{DB3E6624-A2C4-4087-E53C-6F78E47B9FE4}" dt="2024-02-11T22:28:41.463" v="147"/>
        <pc:sldMkLst>
          <pc:docMk/>
          <pc:sldMk cId="3491373893" sldId="269"/>
        </pc:sldMkLst>
        <pc:picChg chg="add">
          <ac:chgData name="Capistran, Athziry (Student)" userId="S::acapistran@mercy.edu::06c77e13-cea5-4641-83d6-af20a0a0e596" providerId="AD" clId="Web-{DB3E6624-A2C4-4087-E53C-6F78E47B9FE4}" dt="2024-02-11T22:28:41.463" v="147"/>
          <ac:picMkLst>
            <pc:docMk/>
            <pc:sldMk cId="3491373893" sldId="269"/>
            <ac:picMk id="4" creationId="{D82571A9-2313-FE7C-3C09-7C2FC18C37AF}"/>
          </ac:picMkLst>
        </pc:picChg>
      </pc:sldChg>
      <pc:sldChg chg="del">
        <pc:chgData name="Capistran, Athziry (Student)" userId="S::acapistran@mercy.edu::06c77e13-cea5-4641-83d6-af20a0a0e596" providerId="AD" clId="Web-{DB3E6624-A2C4-4087-E53C-6F78E47B9FE4}" dt="2024-02-11T22:25:28.567" v="129"/>
        <pc:sldMkLst>
          <pc:docMk/>
          <pc:sldMk cId="2219135507" sldId="278"/>
        </pc:sldMkLst>
      </pc:sldChg>
      <pc:sldChg chg="modSp">
        <pc:chgData name="Capistran, Athziry (Student)" userId="S::acapistran@mercy.edu::06c77e13-cea5-4641-83d6-af20a0a0e596" providerId="AD" clId="Web-{DB3E6624-A2C4-4087-E53C-6F78E47B9FE4}" dt="2024-02-11T22:27:15.305" v="140"/>
        <pc:sldMkLst>
          <pc:docMk/>
          <pc:sldMk cId="291772582" sldId="298"/>
        </pc:sldMkLst>
        <pc:grpChg chg="ord">
          <ac:chgData name="Capistran, Athziry (Student)" userId="S::acapistran@mercy.edu::06c77e13-cea5-4641-83d6-af20a0a0e596" providerId="AD" clId="Web-{DB3E6624-A2C4-4087-E53C-6F78E47B9FE4}" dt="2024-02-11T22:27:15.305" v="140"/>
          <ac:grpSpMkLst>
            <pc:docMk/>
            <pc:sldMk cId="291772582" sldId="298"/>
            <ac:grpSpMk id="9" creationId="{83479A58-5FD3-BACF-22C8-719BAF11F91B}"/>
          </ac:grpSpMkLst>
        </pc:grpChg>
      </pc:sldChg>
      <pc:sldChg chg="addSp modSp">
        <pc:chgData name="Capistran, Athziry (Student)" userId="S::acapistran@mercy.edu::06c77e13-cea5-4641-83d6-af20a0a0e596" providerId="AD" clId="Web-{DB3E6624-A2C4-4087-E53C-6F78E47B9FE4}" dt="2024-02-11T22:27:22.883" v="141"/>
        <pc:sldMkLst>
          <pc:docMk/>
          <pc:sldMk cId="3290693614" sldId="302"/>
        </pc:sldMkLst>
        <pc:grpChg chg="ord">
          <ac:chgData name="Capistran, Athziry (Student)" userId="S::acapistran@mercy.edu::06c77e13-cea5-4641-83d6-af20a0a0e596" providerId="AD" clId="Web-{DB3E6624-A2C4-4087-E53C-6F78E47B9FE4}" dt="2024-02-11T22:27:22.883" v="141"/>
          <ac:grpSpMkLst>
            <pc:docMk/>
            <pc:sldMk cId="3290693614" sldId="302"/>
            <ac:grpSpMk id="11" creationId="{B8A0E260-3819-1D59-77AB-A6592297524A}"/>
          </ac:grpSpMkLst>
        </pc:grpChg>
        <pc:picChg chg="add mod">
          <ac:chgData name="Capistran, Athziry (Student)" userId="S::acapistran@mercy.edu::06c77e13-cea5-4641-83d6-af20a0a0e596" providerId="AD" clId="Web-{DB3E6624-A2C4-4087-E53C-6F78E47B9FE4}" dt="2024-02-11T21:05:05.384" v="1" actId="1076"/>
          <ac:picMkLst>
            <pc:docMk/>
            <pc:sldMk cId="3290693614" sldId="302"/>
            <ac:picMk id="4" creationId="{27BCE9DA-CDE6-B1A1-603F-5B0AE0CD20C5}"/>
          </ac:picMkLst>
        </pc:picChg>
      </pc:sldChg>
      <pc:sldChg chg="addSp">
        <pc:chgData name="Capistran, Athziry (Student)" userId="S::acapistran@mercy.edu::06c77e13-cea5-4641-83d6-af20a0a0e596" providerId="AD" clId="Web-{DB3E6624-A2C4-4087-E53C-6F78E47B9FE4}" dt="2024-02-11T22:28:46.541" v="148"/>
        <pc:sldMkLst>
          <pc:docMk/>
          <pc:sldMk cId="2415215138" sldId="310"/>
        </pc:sldMkLst>
        <pc:picChg chg="add">
          <ac:chgData name="Capistran, Athziry (Student)" userId="S::acapistran@mercy.edu::06c77e13-cea5-4641-83d6-af20a0a0e596" providerId="AD" clId="Web-{DB3E6624-A2C4-4087-E53C-6F78E47B9FE4}" dt="2024-02-11T22:28:46.541" v="148"/>
          <ac:picMkLst>
            <pc:docMk/>
            <pc:sldMk cId="2415215138" sldId="310"/>
            <ac:picMk id="4" creationId="{F0CD7063-3C07-96EC-F99D-1ABF1BCBF715}"/>
          </ac:picMkLst>
        </pc:picChg>
      </pc:sldChg>
      <pc:sldChg chg="addSp">
        <pc:chgData name="Capistran, Athziry (Student)" userId="S::acapistran@mercy.edu::06c77e13-cea5-4641-83d6-af20a0a0e596" providerId="AD" clId="Web-{DB3E6624-A2C4-4087-E53C-6F78E47B9FE4}" dt="2024-02-11T22:28:29.775" v="146"/>
        <pc:sldMkLst>
          <pc:docMk/>
          <pc:sldMk cId="3167737356" sldId="313"/>
        </pc:sldMkLst>
        <pc:picChg chg="add">
          <ac:chgData name="Capistran, Athziry (Student)" userId="S::acapistran@mercy.edu::06c77e13-cea5-4641-83d6-af20a0a0e596" providerId="AD" clId="Web-{DB3E6624-A2C4-4087-E53C-6F78E47B9FE4}" dt="2024-02-11T22:28:29.775" v="146"/>
          <ac:picMkLst>
            <pc:docMk/>
            <pc:sldMk cId="3167737356" sldId="313"/>
            <ac:picMk id="4" creationId="{B41CAA6A-7A34-D702-C0FA-36F5161E3944}"/>
          </ac:picMkLst>
        </pc:picChg>
      </pc:sldChg>
      <pc:sldChg chg="modSp">
        <pc:chgData name="Capistran, Athziry (Student)" userId="S::acapistran@mercy.edu::06c77e13-cea5-4641-83d6-af20a0a0e596" providerId="AD" clId="Web-{DB3E6624-A2C4-4087-E53C-6F78E47B9FE4}" dt="2024-02-11T22:27:39.071" v="142"/>
        <pc:sldMkLst>
          <pc:docMk/>
          <pc:sldMk cId="3913892808" sldId="314"/>
        </pc:sldMkLst>
        <pc:picChg chg="ord">
          <ac:chgData name="Capistran, Athziry (Student)" userId="S::acapistran@mercy.edu::06c77e13-cea5-4641-83d6-af20a0a0e596" providerId="AD" clId="Web-{DB3E6624-A2C4-4087-E53C-6F78E47B9FE4}" dt="2024-02-11T22:27:39.071" v="142"/>
          <ac:picMkLst>
            <pc:docMk/>
            <pc:sldMk cId="3913892808" sldId="314"/>
            <ac:picMk id="4" creationId="{793BFAE2-64F5-261D-23EE-57CB2FCC5BFD}"/>
          </ac:picMkLst>
        </pc:picChg>
      </pc:sldChg>
      <pc:sldChg chg="addSp">
        <pc:chgData name="Capistran, Athziry (Student)" userId="S::acapistran@mercy.edu::06c77e13-cea5-4641-83d6-af20a0a0e596" providerId="AD" clId="Web-{DB3E6624-A2C4-4087-E53C-6F78E47B9FE4}" dt="2024-02-11T22:27:46.665" v="144"/>
        <pc:sldMkLst>
          <pc:docMk/>
          <pc:sldMk cId="1840842517" sldId="334"/>
        </pc:sldMkLst>
        <pc:picChg chg="add">
          <ac:chgData name="Capistran, Athziry (Student)" userId="S::acapistran@mercy.edu::06c77e13-cea5-4641-83d6-af20a0a0e596" providerId="AD" clId="Web-{DB3E6624-A2C4-4087-E53C-6F78E47B9FE4}" dt="2024-02-11T22:27:46.665" v="144"/>
          <ac:picMkLst>
            <pc:docMk/>
            <pc:sldMk cId="1840842517" sldId="334"/>
            <ac:picMk id="3" creationId="{D782EF4B-9836-D805-CFD7-C25734765735}"/>
          </ac:picMkLst>
        </pc:picChg>
      </pc:sldChg>
      <pc:sldChg chg="addSp modSp">
        <pc:chgData name="Capistran, Athziry (Student)" userId="S::acapistran@mercy.edu::06c77e13-cea5-4641-83d6-af20a0a0e596" providerId="AD" clId="Web-{DB3E6624-A2C4-4087-E53C-6F78E47B9FE4}" dt="2024-02-11T22:31:48.812" v="153"/>
        <pc:sldMkLst>
          <pc:docMk/>
          <pc:sldMk cId="3890433406" sldId="335"/>
        </pc:sldMkLst>
        <pc:spChg chg="ord">
          <ac:chgData name="Capistran, Athziry (Student)" userId="S::acapistran@mercy.edu::06c77e13-cea5-4641-83d6-af20a0a0e596" providerId="AD" clId="Web-{DB3E6624-A2C4-4087-E53C-6F78E47B9FE4}" dt="2024-02-11T22:31:48.812" v="153"/>
          <ac:spMkLst>
            <pc:docMk/>
            <pc:sldMk cId="3890433406" sldId="335"/>
            <ac:spMk id="3" creationId="{FEFD5555-625E-04E5-C321-BE7CB5C56AA5}"/>
          </ac:spMkLst>
        </pc:spChg>
        <pc:picChg chg="add">
          <ac:chgData name="Capistran, Athziry (Student)" userId="S::acapistran@mercy.edu::06c77e13-cea5-4641-83d6-af20a0a0e596" providerId="AD" clId="Web-{DB3E6624-A2C4-4087-E53C-6F78E47B9FE4}" dt="2024-02-11T22:27:44.977" v="143"/>
          <ac:picMkLst>
            <pc:docMk/>
            <pc:sldMk cId="3890433406" sldId="335"/>
            <ac:picMk id="4" creationId="{BFDB1135-3E7C-A531-9BB4-4939942F70DE}"/>
          </ac:picMkLst>
        </pc:picChg>
        <pc:picChg chg="add mod ord">
          <ac:chgData name="Capistran, Athziry (Student)" userId="S::acapistran@mercy.edu::06c77e13-cea5-4641-83d6-af20a0a0e596" providerId="AD" clId="Web-{DB3E6624-A2C4-4087-E53C-6F78E47B9FE4}" dt="2024-02-11T22:31:36.108" v="152"/>
          <ac:picMkLst>
            <pc:docMk/>
            <pc:sldMk cId="3890433406" sldId="335"/>
            <ac:picMk id="6" creationId="{1662CE0C-7D69-8CBA-33BB-0F192BEE9919}"/>
          </ac:picMkLst>
        </pc:picChg>
      </pc:sldChg>
      <pc:sldChg chg="addSp delSp modSp">
        <pc:chgData name="Capistran, Athziry (Student)" userId="S::acapistran@mercy.edu::06c77e13-cea5-4641-83d6-af20a0a0e596" providerId="AD" clId="Web-{DB3E6624-A2C4-4087-E53C-6F78E47B9FE4}" dt="2024-02-11T22:12:48.453" v="92"/>
        <pc:sldMkLst>
          <pc:docMk/>
          <pc:sldMk cId="2558975147" sldId="340"/>
        </pc:sldMkLst>
        <pc:spChg chg="del mod">
          <ac:chgData name="Capistran, Athziry (Student)" userId="S::acapistran@mercy.edu::06c77e13-cea5-4641-83d6-af20a0a0e596" providerId="AD" clId="Web-{DB3E6624-A2C4-4087-E53C-6F78E47B9FE4}" dt="2024-02-11T21:13:37.037" v="6"/>
          <ac:spMkLst>
            <pc:docMk/>
            <pc:sldMk cId="2558975147" sldId="340"/>
            <ac:spMk id="3" creationId="{09C76952-62DC-9D12-9940-4436E4F22691}"/>
          </ac:spMkLst>
        </pc:spChg>
        <pc:spChg chg="add mod">
          <ac:chgData name="Capistran, Athziry (Student)" userId="S::acapistran@mercy.edu::06c77e13-cea5-4641-83d6-af20a0a0e596" providerId="AD" clId="Web-{DB3E6624-A2C4-4087-E53C-6F78E47B9FE4}" dt="2024-02-11T21:14:05.506" v="18" actId="14100"/>
          <ac:spMkLst>
            <pc:docMk/>
            <pc:sldMk cId="2558975147" sldId="340"/>
            <ac:spMk id="25" creationId="{705EB3BD-9E68-EE82-D6D1-EE393B7E14AB}"/>
          </ac:spMkLst>
        </pc:spChg>
        <pc:spChg chg="mod">
          <ac:chgData name="Capistran, Athziry (Student)" userId="S::acapistran@mercy.edu::06c77e13-cea5-4641-83d6-af20a0a0e596" providerId="AD" clId="Web-{DB3E6624-A2C4-4087-E53C-6F78E47B9FE4}" dt="2024-02-11T21:25:12.459" v="47" actId="14100"/>
          <ac:spMkLst>
            <pc:docMk/>
            <pc:sldMk cId="2558975147" sldId="340"/>
            <ac:spMk id="69" creationId="{B7BEBF59-AD2A-4C6E-F656-CB08AFB19E4A}"/>
          </ac:spMkLst>
        </pc:spChg>
        <pc:spChg chg="add mod">
          <ac:chgData name="Capistran, Athziry (Student)" userId="S::acapistran@mercy.edu::06c77e13-cea5-4641-83d6-af20a0a0e596" providerId="AD" clId="Web-{DB3E6624-A2C4-4087-E53C-6F78E47B9FE4}" dt="2024-02-11T21:25:05.115" v="46" actId="20577"/>
          <ac:spMkLst>
            <pc:docMk/>
            <pc:sldMk cId="2558975147" sldId="340"/>
            <ac:spMk id="86" creationId="{BF429512-BB72-75F5-6106-2F28F25CC059}"/>
          </ac:spMkLst>
        </pc:spChg>
        <pc:spChg chg="add mod">
          <ac:chgData name="Capistran, Athziry (Student)" userId="S::acapistran@mercy.edu::06c77e13-cea5-4641-83d6-af20a0a0e596" providerId="AD" clId="Web-{DB3E6624-A2C4-4087-E53C-6F78E47B9FE4}" dt="2024-02-11T21:32:15.157" v="71" actId="20577"/>
          <ac:spMkLst>
            <pc:docMk/>
            <pc:sldMk cId="2558975147" sldId="340"/>
            <ac:spMk id="94" creationId="{65A885CC-24D7-AB18-3FB1-452859930340}"/>
          </ac:spMkLst>
        </pc:spChg>
        <pc:spChg chg="add mod">
          <ac:chgData name="Capistran, Athziry (Student)" userId="S::acapistran@mercy.edu::06c77e13-cea5-4641-83d6-af20a0a0e596" providerId="AD" clId="Web-{DB3E6624-A2C4-4087-E53C-6F78E47B9FE4}" dt="2024-02-11T21:32:21.095" v="72" actId="20577"/>
          <ac:spMkLst>
            <pc:docMk/>
            <pc:sldMk cId="2558975147" sldId="340"/>
            <ac:spMk id="97" creationId="{BCCE3DC9-0FAF-C4D2-F1F6-E5DE0B1F6671}"/>
          </ac:spMkLst>
        </pc:spChg>
        <pc:spChg chg="add mod">
          <ac:chgData name="Capistran, Athziry (Student)" userId="S::acapistran@mercy.edu::06c77e13-cea5-4641-83d6-af20a0a0e596" providerId="AD" clId="Web-{DB3E6624-A2C4-4087-E53C-6F78E47B9FE4}" dt="2024-02-11T21:33:31.424" v="85" actId="20577"/>
          <ac:spMkLst>
            <pc:docMk/>
            <pc:sldMk cId="2558975147" sldId="340"/>
            <ac:spMk id="99" creationId="{1550F6DD-4E35-FB69-A81C-6A9B0D6BC284}"/>
          </ac:spMkLst>
        </pc:spChg>
        <pc:grpChg chg="add">
          <ac:chgData name="Capistran, Athziry (Student)" userId="S::acapistran@mercy.edu::06c77e13-cea5-4641-83d6-af20a0a0e596" providerId="AD" clId="Web-{DB3E6624-A2C4-4087-E53C-6F78E47B9FE4}" dt="2024-02-11T21:28:33.105" v="61"/>
          <ac:grpSpMkLst>
            <pc:docMk/>
            <pc:sldMk cId="2558975147" sldId="340"/>
            <ac:grpSpMk id="95" creationId="{69549369-49A0-9BFD-F4EF-B1C8916E3F74}"/>
          </ac:grpSpMkLst>
        </pc:grpChg>
        <pc:grpChg chg="add">
          <ac:chgData name="Capistran, Athziry (Student)" userId="S::acapistran@mercy.edu::06c77e13-cea5-4641-83d6-af20a0a0e596" providerId="AD" clId="Web-{DB3E6624-A2C4-4087-E53C-6F78E47B9FE4}" dt="2024-02-11T21:33:40.534" v="86"/>
          <ac:grpSpMkLst>
            <pc:docMk/>
            <pc:sldMk cId="2558975147" sldId="340"/>
            <ac:grpSpMk id="100" creationId="{1F7A1509-C07F-200D-C825-C1FC04242C95}"/>
          </ac:grpSpMkLst>
        </pc:grpChg>
        <pc:grpChg chg="add">
          <ac:chgData name="Capistran, Athziry (Student)" userId="S::acapistran@mercy.edu::06c77e13-cea5-4641-83d6-af20a0a0e596" providerId="AD" clId="Web-{DB3E6624-A2C4-4087-E53C-6F78E47B9FE4}" dt="2024-02-11T21:33:46.284" v="87"/>
          <ac:grpSpMkLst>
            <pc:docMk/>
            <pc:sldMk cId="2558975147" sldId="340"/>
            <ac:grpSpMk id="101" creationId="{9E36D9CF-0B84-BD85-6190-3488D4F7BCEE}"/>
          </ac:grpSpMkLst>
        </pc:grpChg>
        <pc:picChg chg="add mod">
          <ac:chgData name="Capistran, Athziry (Student)" userId="S::acapistran@mercy.edu::06c77e13-cea5-4641-83d6-af20a0a0e596" providerId="AD" clId="Web-{DB3E6624-A2C4-4087-E53C-6F78E47B9FE4}" dt="2024-02-11T21:13:13.442" v="2"/>
          <ac:picMkLst>
            <pc:docMk/>
            <pc:sldMk cId="2558975147" sldId="340"/>
            <ac:picMk id="3" creationId="{55668EDE-69ED-8051-37BD-06D2FB551696}"/>
          </ac:picMkLst>
        </pc:picChg>
        <pc:picChg chg="mod">
          <ac:chgData name="Capistran, Athziry (Student)" userId="S::acapistran@mercy.edu::06c77e13-cea5-4641-83d6-af20a0a0e596" providerId="AD" clId="Web-{DB3E6624-A2C4-4087-E53C-6F78E47B9FE4}" dt="2024-02-11T21:13:18.177" v="4" actId="1076"/>
          <ac:picMkLst>
            <pc:docMk/>
            <pc:sldMk cId="2558975147" sldId="340"/>
            <ac:picMk id="8" creationId="{55668EDE-69ED-8051-37BD-06D2FB551696}"/>
          </ac:picMkLst>
        </pc:picChg>
        <pc:picChg chg="add del mod modCrop">
          <ac:chgData name="Capistran, Athziry (Student)" userId="S::acapistran@mercy.edu::06c77e13-cea5-4641-83d6-af20a0a0e596" providerId="AD" clId="Web-{DB3E6624-A2C4-4087-E53C-6F78E47B9FE4}" dt="2024-02-11T21:23:47.848" v="27"/>
          <ac:picMkLst>
            <pc:docMk/>
            <pc:sldMk cId="2558975147" sldId="340"/>
            <ac:picMk id="16" creationId="{E25B586F-5ADB-D29B-0509-B3AF81CB0EAC}"/>
          </ac:picMkLst>
        </pc:picChg>
        <pc:picChg chg="add del mod">
          <ac:chgData name="Capistran, Athziry (Student)" userId="S::acapistran@mercy.edu::06c77e13-cea5-4641-83d6-af20a0a0e596" providerId="AD" clId="Web-{DB3E6624-A2C4-4087-E53C-6F78E47B9FE4}" dt="2024-02-11T21:13:42.052" v="8"/>
          <ac:picMkLst>
            <pc:docMk/>
            <pc:sldMk cId="2558975147" sldId="340"/>
            <ac:picMk id="17" creationId="{942FC98E-F067-EE29-01D0-2E786C05000B}"/>
          </ac:picMkLst>
        </pc:picChg>
        <pc:picChg chg="add mod modCrop">
          <ac:chgData name="Capistran, Athziry (Student)" userId="S::acapistran@mercy.edu::06c77e13-cea5-4641-83d6-af20a0a0e596" providerId="AD" clId="Web-{DB3E6624-A2C4-4087-E53C-6F78E47B9FE4}" dt="2024-02-11T22:12:48.453" v="92"/>
          <ac:picMkLst>
            <pc:docMk/>
            <pc:sldMk cId="2558975147" sldId="340"/>
            <ac:picMk id="17" creationId="{C667424F-F6BD-26CF-C435-3C787EE1BBA8}"/>
          </ac:picMkLst>
        </pc:picChg>
        <pc:picChg chg="add mod">
          <ac:chgData name="Capistran, Athziry (Student)" userId="S::acapistran@mercy.edu::06c77e13-cea5-4641-83d6-af20a0a0e596" providerId="AD" clId="Web-{DB3E6624-A2C4-4087-E53C-6F78E47B9FE4}" dt="2024-02-11T21:28:27.089" v="60" actId="1076"/>
          <ac:picMkLst>
            <pc:docMk/>
            <pc:sldMk cId="2558975147" sldId="340"/>
            <ac:picMk id="87" creationId="{6CEB3193-53FA-3562-D03A-B1AE24D59195}"/>
          </ac:picMkLst>
        </pc:picChg>
        <pc:picChg chg="add mod">
          <ac:chgData name="Capistran, Athziry (Student)" userId="S::acapistran@mercy.edu::06c77e13-cea5-4641-83d6-af20a0a0e596" providerId="AD" clId="Web-{DB3E6624-A2C4-4087-E53C-6F78E47B9FE4}" dt="2024-02-11T21:31:51.844" v="64" actId="14100"/>
          <ac:picMkLst>
            <pc:docMk/>
            <pc:sldMk cId="2558975147" sldId="340"/>
            <ac:picMk id="96" creationId="{1E9EB81C-FF72-F2E5-8DB5-2E0FF8867517}"/>
          </ac:picMkLst>
        </pc:picChg>
        <pc:picChg chg="add mod">
          <ac:chgData name="Capistran, Athziry (Student)" userId="S::acapistran@mercy.edu::06c77e13-cea5-4641-83d6-af20a0a0e596" providerId="AD" clId="Web-{DB3E6624-A2C4-4087-E53C-6F78E47B9FE4}" dt="2024-02-11T21:33:17.440" v="77" actId="1076"/>
          <ac:picMkLst>
            <pc:docMk/>
            <pc:sldMk cId="2558975147" sldId="340"/>
            <ac:picMk id="98" creationId="{15D39317-7F01-9201-3E2A-3A710884BB44}"/>
          </ac:picMkLst>
        </pc:picChg>
      </pc:sldChg>
      <pc:sldChg chg="addSp delSp">
        <pc:chgData name="Capistran, Athziry (Student)" userId="S::acapistran@mercy.edu::06c77e13-cea5-4641-83d6-af20a0a0e596" providerId="AD" clId="Web-{DB3E6624-A2C4-4087-E53C-6F78E47B9FE4}" dt="2024-02-11T22:26:30.897" v="138"/>
        <pc:sldMkLst>
          <pc:docMk/>
          <pc:sldMk cId="3253042618" sldId="341"/>
        </pc:sldMkLst>
        <pc:spChg chg="del">
          <ac:chgData name="Capistran, Athziry (Student)" userId="S::acapistran@mercy.edu::06c77e13-cea5-4641-83d6-af20a0a0e596" providerId="AD" clId="Web-{DB3E6624-A2C4-4087-E53C-6F78E47B9FE4}" dt="2024-02-11T22:25:21.005" v="127"/>
          <ac:spMkLst>
            <pc:docMk/>
            <pc:sldMk cId="3253042618" sldId="341"/>
            <ac:spMk id="2" creationId="{502F0F7B-6D23-F9B8-65C6-3CCFA50BB26F}"/>
          </ac:spMkLst>
        </pc:spChg>
        <pc:spChg chg="add">
          <ac:chgData name="Capistran, Athziry (Student)" userId="S::acapistran@mercy.edu::06c77e13-cea5-4641-83d6-af20a0a0e596" providerId="AD" clId="Web-{DB3E6624-A2C4-4087-E53C-6F78E47B9FE4}" dt="2024-02-11T22:25:22.302" v="128"/>
          <ac:spMkLst>
            <pc:docMk/>
            <pc:sldMk cId="3253042618" sldId="341"/>
            <ac:spMk id="129" creationId="{A53E7D97-34A5-BB94-6C8D-EF2C7E804129}"/>
          </ac:spMkLst>
        </pc:spChg>
        <pc:picChg chg="del">
          <ac:chgData name="Capistran, Athziry (Student)" userId="S::acapistran@mercy.edu::06c77e13-cea5-4641-83d6-af20a0a0e596" providerId="AD" clId="Web-{DB3E6624-A2C4-4087-E53C-6F78E47B9FE4}" dt="2024-02-11T22:26:30.897" v="138"/>
          <ac:picMkLst>
            <pc:docMk/>
            <pc:sldMk cId="3253042618" sldId="341"/>
            <ac:picMk id="7" creationId="{D47E8DF1-D27E-5902-5DE6-1AC8BA81AE51}"/>
          </ac:picMkLst>
        </pc:picChg>
        <pc:picChg chg="add">
          <ac:chgData name="Capistran, Athziry (Student)" userId="S::acapistran@mercy.edu::06c77e13-cea5-4641-83d6-af20a0a0e596" providerId="AD" clId="Web-{DB3E6624-A2C4-4087-E53C-6F78E47B9FE4}" dt="2024-02-11T22:26:29.303" v="137"/>
          <ac:picMkLst>
            <pc:docMk/>
            <pc:sldMk cId="3253042618" sldId="341"/>
            <ac:picMk id="131" creationId="{328C77F5-B2A7-1EFD-B8D9-42BFA970932D}"/>
          </ac:picMkLst>
        </pc:picChg>
      </pc:sldChg>
      <pc:sldChg chg="addSp delSp">
        <pc:chgData name="Capistran, Athziry (Student)" userId="S::acapistran@mercy.edu::06c77e13-cea5-4641-83d6-af20a0a0e596" providerId="AD" clId="Web-{DB3E6624-A2C4-4087-E53C-6F78E47B9FE4}" dt="2024-02-11T22:26:23.397" v="136"/>
        <pc:sldMkLst>
          <pc:docMk/>
          <pc:sldMk cId="1287256788" sldId="342"/>
        </pc:sldMkLst>
        <pc:spChg chg="del">
          <ac:chgData name="Capistran, Athziry (Student)" userId="S::acapistran@mercy.edu::06c77e13-cea5-4641-83d6-af20a0a0e596" providerId="AD" clId="Web-{DB3E6624-A2C4-4087-E53C-6F78E47B9FE4}" dt="2024-02-11T22:25:14.239" v="125"/>
          <ac:spMkLst>
            <pc:docMk/>
            <pc:sldMk cId="1287256788" sldId="342"/>
            <ac:spMk id="2" creationId="{F2F7C344-FA90-3A95-C73A-0FE58785DE8D}"/>
          </ac:spMkLst>
        </pc:spChg>
        <pc:spChg chg="add">
          <ac:chgData name="Capistran, Athziry (Student)" userId="S::acapistran@mercy.edu::06c77e13-cea5-4641-83d6-af20a0a0e596" providerId="AD" clId="Web-{DB3E6624-A2C4-4087-E53C-6F78E47B9FE4}" dt="2024-02-11T22:25:14.645" v="126"/>
          <ac:spMkLst>
            <pc:docMk/>
            <pc:sldMk cId="1287256788" sldId="342"/>
            <ac:spMk id="50" creationId="{5E80AD26-2B82-864B-B7CE-8A8670A45F99}"/>
          </ac:spMkLst>
        </pc:spChg>
        <pc:picChg chg="del">
          <ac:chgData name="Capistran, Athziry (Student)" userId="S::acapistran@mercy.edu::06c77e13-cea5-4641-83d6-af20a0a0e596" providerId="AD" clId="Web-{DB3E6624-A2C4-4087-E53C-6F78E47B9FE4}" dt="2024-02-11T22:26:23.397" v="136"/>
          <ac:picMkLst>
            <pc:docMk/>
            <pc:sldMk cId="1287256788" sldId="342"/>
            <ac:picMk id="7" creationId="{A0F945CC-C73E-D2B0-92D4-2D2959A2E379}"/>
          </ac:picMkLst>
        </pc:picChg>
        <pc:picChg chg="add">
          <ac:chgData name="Capistran, Athziry (Student)" userId="S::acapistran@mercy.edu::06c77e13-cea5-4641-83d6-af20a0a0e596" providerId="AD" clId="Web-{DB3E6624-A2C4-4087-E53C-6F78E47B9FE4}" dt="2024-02-11T22:26:21.662" v="135"/>
          <ac:picMkLst>
            <pc:docMk/>
            <pc:sldMk cId="1287256788" sldId="342"/>
            <ac:picMk id="67" creationId="{F0049E07-5A78-5EAF-271E-8CAD93A6D0BB}"/>
          </ac:picMkLst>
        </pc:picChg>
      </pc:sldChg>
      <pc:sldChg chg="addSp delSp">
        <pc:chgData name="Capistran, Athziry (Student)" userId="S::acapistran@mercy.edu::06c77e13-cea5-4641-83d6-af20a0a0e596" providerId="AD" clId="Web-{DB3E6624-A2C4-4087-E53C-6F78E47B9FE4}" dt="2024-02-11T22:26:16.897" v="134"/>
        <pc:sldMkLst>
          <pc:docMk/>
          <pc:sldMk cId="3868011192" sldId="343"/>
        </pc:sldMkLst>
        <pc:spChg chg="del">
          <ac:chgData name="Capistran, Athziry (Student)" userId="S::acapistran@mercy.edu::06c77e13-cea5-4641-83d6-af20a0a0e596" providerId="AD" clId="Web-{DB3E6624-A2C4-4087-E53C-6F78E47B9FE4}" dt="2024-02-11T22:25:09.879" v="123"/>
          <ac:spMkLst>
            <pc:docMk/>
            <pc:sldMk cId="3868011192" sldId="343"/>
            <ac:spMk id="2" creationId="{C0E39D42-DD0D-2F70-ABE2-7309F0E5C86E}"/>
          </ac:spMkLst>
        </pc:spChg>
        <pc:spChg chg="add">
          <ac:chgData name="Capistran, Athziry (Student)" userId="S::acapistran@mercy.edu::06c77e13-cea5-4641-83d6-af20a0a0e596" providerId="AD" clId="Web-{DB3E6624-A2C4-4087-E53C-6F78E47B9FE4}" dt="2024-02-11T22:25:10.098" v="124"/>
          <ac:spMkLst>
            <pc:docMk/>
            <pc:sldMk cId="3868011192" sldId="343"/>
            <ac:spMk id="18" creationId="{CE553326-9EB9-0750-0B36-BDA8F1E1843A}"/>
          </ac:spMkLst>
        </pc:spChg>
        <pc:picChg chg="del">
          <ac:chgData name="Capistran, Athziry (Student)" userId="S::acapistran@mercy.edu::06c77e13-cea5-4641-83d6-af20a0a0e596" providerId="AD" clId="Web-{DB3E6624-A2C4-4087-E53C-6F78E47B9FE4}" dt="2024-02-11T22:26:16.897" v="134"/>
          <ac:picMkLst>
            <pc:docMk/>
            <pc:sldMk cId="3868011192" sldId="343"/>
            <ac:picMk id="7" creationId="{E711D469-E801-63B4-660D-9DC68581C355}"/>
          </ac:picMkLst>
        </pc:picChg>
        <pc:picChg chg="add">
          <ac:chgData name="Capistran, Athziry (Student)" userId="S::acapistran@mercy.edu::06c77e13-cea5-4641-83d6-af20a0a0e596" providerId="AD" clId="Web-{DB3E6624-A2C4-4087-E53C-6F78E47B9FE4}" dt="2024-02-11T22:26:14.506" v="133"/>
          <ac:picMkLst>
            <pc:docMk/>
            <pc:sldMk cId="3868011192" sldId="343"/>
            <ac:picMk id="80" creationId="{D94B9A69-2AA8-760D-E950-119496A7087D}"/>
          </ac:picMkLst>
        </pc:picChg>
      </pc:sldChg>
      <pc:sldChg chg="addSp delSp">
        <pc:chgData name="Capistran, Athziry (Student)" userId="S::acapistran@mercy.edu::06c77e13-cea5-4641-83d6-af20a0a0e596" providerId="AD" clId="Web-{DB3E6624-A2C4-4087-E53C-6F78E47B9FE4}" dt="2024-02-11T22:26:11.647" v="132"/>
        <pc:sldMkLst>
          <pc:docMk/>
          <pc:sldMk cId="998111615" sldId="344"/>
        </pc:sldMkLst>
        <pc:spChg chg="del">
          <ac:chgData name="Capistran, Athziry (Student)" userId="S::acapistran@mercy.edu::06c77e13-cea5-4641-83d6-af20a0a0e596" providerId="AD" clId="Web-{DB3E6624-A2C4-4087-E53C-6F78E47B9FE4}" dt="2024-02-11T22:25:03.379" v="121"/>
          <ac:spMkLst>
            <pc:docMk/>
            <pc:sldMk cId="998111615" sldId="344"/>
            <ac:spMk id="2" creationId="{AB932715-1A14-A28C-83E6-8BF53DBE613B}"/>
          </ac:spMkLst>
        </pc:spChg>
        <pc:spChg chg="add">
          <ac:chgData name="Capistran, Athziry (Student)" userId="S::acapistran@mercy.edu::06c77e13-cea5-4641-83d6-af20a0a0e596" providerId="AD" clId="Web-{DB3E6624-A2C4-4087-E53C-6F78E47B9FE4}" dt="2024-02-11T22:25:03.770" v="122"/>
          <ac:spMkLst>
            <pc:docMk/>
            <pc:sldMk cId="998111615" sldId="344"/>
            <ac:spMk id="80" creationId="{D9102570-4AF5-A34C-4235-0780A6FE1033}"/>
          </ac:spMkLst>
        </pc:spChg>
        <pc:picChg chg="del">
          <ac:chgData name="Capistran, Athziry (Student)" userId="S::acapistran@mercy.edu::06c77e13-cea5-4641-83d6-af20a0a0e596" providerId="AD" clId="Web-{DB3E6624-A2C4-4087-E53C-6F78E47B9FE4}" dt="2024-02-11T22:26:11.647" v="132"/>
          <ac:picMkLst>
            <pc:docMk/>
            <pc:sldMk cId="998111615" sldId="344"/>
            <ac:picMk id="7" creationId="{467EE7E6-6890-B34A-ABCC-F96F300F05E0}"/>
          </ac:picMkLst>
        </pc:picChg>
        <pc:picChg chg="add">
          <ac:chgData name="Capistran, Athziry (Student)" userId="S::acapistran@mercy.edu::06c77e13-cea5-4641-83d6-af20a0a0e596" providerId="AD" clId="Web-{DB3E6624-A2C4-4087-E53C-6F78E47B9FE4}" dt="2024-02-11T22:26:09.178" v="131"/>
          <ac:picMkLst>
            <pc:docMk/>
            <pc:sldMk cId="998111615" sldId="344"/>
            <ac:picMk id="114" creationId="{C7636DB0-32A1-5F3C-7798-98161F105951}"/>
          </ac:picMkLst>
        </pc:picChg>
      </pc:sldChg>
      <pc:sldChg chg="modSp">
        <pc:chgData name="Capistran, Athziry (Student)" userId="S::acapistran@mercy.edu::06c77e13-cea5-4641-83d6-af20a0a0e596" providerId="AD" clId="Web-{DB3E6624-A2C4-4087-E53C-6F78E47B9FE4}" dt="2024-02-11T22:26:00.099" v="130" actId="1076"/>
        <pc:sldMkLst>
          <pc:docMk/>
          <pc:sldMk cId="410030632" sldId="345"/>
        </pc:sldMkLst>
        <pc:spChg chg="mod">
          <ac:chgData name="Capistran, Athziry (Student)" userId="S::acapistran@mercy.edu::06c77e13-cea5-4641-83d6-af20a0a0e596" providerId="AD" clId="Web-{DB3E6624-A2C4-4087-E53C-6F78E47B9FE4}" dt="2024-02-11T22:24:19.003" v="120" actId="14100"/>
          <ac:spMkLst>
            <pc:docMk/>
            <pc:sldMk cId="410030632" sldId="345"/>
            <ac:spMk id="2" creationId="{1A9B85F8-F342-8551-0115-19970850D3D1}"/>
          </ac:spMkLst>
        </pc:spChg>
        <pc:picChg chg="mod">
          <ac:chgData name="Capistran, Athziry (Student)" userId="S::acapistran@mercy.edu::06c77e13-cea5-4641-83d6-af20a0a0e596" providerId="AD" clId="Web-{DB3E6624-A2C4-4087-E53C-6F78E47B9FE4}" dt="2024-02-11T22:26:00.099" v="130" actId="1076"/>
          <ac:picMkLst>
            <pc:docMk/>
            <pc:sldMk cId="410030632" sldId="345"/>
            <ac:picMk id="7" creationId="{ADBF7B91-83BC-2EB3-6C1A-5FDD97E0D4B9}"/>
          </ac:picMkLst>
        </pc:picChg>
      </pc:sldChg>
      <pc:sldChg chg="addSp delSp modSp add replId">
        <pc:chgData name="Capistran, Athziry (Student)" userId="S::acapistran@mercy.edu::06c77e13-cea5-4641-83d6-af20a0a0e596" providerId="AD" clId="Web-{DB3E6624-A2C4-4087-E53C-6F78E47B9FE4}" dt="2024-02-11T22:27:48.305" v="145"/>
        <pc:sldMkLst>
          <pc:docMk/>
          <pc:sldMk cId="2698835302" sldId="346"/>
        </pc:sldMkLst>
        <pc:spChg chg="add del">
          <ac:chgData name="Capistran, Athziry (Student)" userId="S::acapistran@mercy.edu::06c77e13-cea5-4641-83d6-af20a0a0e596" providerId="AD" clId="Web-{DB3E6624-A2C4-4087-E53C-6F78E47B9FE4}" dt="2024-02-11T22:22:08.093" v="103"/>
          <ac:spMkLst>
            <pc:docMk/>
            <pc:sldMk cId="2698835302" sldId="346"/>
            <ac:spMk id="3" creationId="{ED0C04C8-4DCE-BC33-5960-1741D7322CAB}"/>
          </ac:spMkLst>
        </pc:spChg>
        <pc:spChg chg="mod">
          <ac:chgData name="Capistran, Athziry (Student)" userId="S::acapistran@mercy.edu::06c77e13-cea5-4641-83d6-af20a0a0e596" providerId="AD" clId="Web-{DB3E6624-A2C4-4087-E53C-6F78E47B9FE4}" dt="2024-02-11T22:22:04.249" v="102" actId="1076"/>
          <ac:spMkLst>
            <pc:docMk/>
            <pc:sldMk cId="2698835302" sldId="346"/>
            <ac:spMk id="5" creationId="{F5B6CFD2-E031-0974-CA88-BA7380496DA4}"/>
          </ac:spMkLst>
        </pc:spChg>
        <pc:picChg chg="add">
          <ac:chgData name="Capistran, Athziry (Student)" userId="S::acapistran@mercy.edu::06c77e13-cea5-4641-83d6-af20a0a0e596" providerId="AD" clId="Web-{DB3E6624-A2C4-4087-E53C-6F78E47B9FE4}" dt="2024-02-11T22:27:48.305" v="145"/>
          <ac:picMkLst>
            <pc:docMk/>
            <pc:sldMk cId="2698835302" sldId="346"/>
            <ac:picMk id="6" creationId="{7275DA36-A7AD-86D5-A7F1-209BDE58CF2D}"/>
          </ac:picMkLst>
        </pc:picChg>
      </pc:sldChg>
      <pc:sldChg chg="addSp delSp modSp add replId">
        <pc:chgData name="Capistran, Athziry (Student)" userId="S::acapistran@mercy.edu::06c77e13-cea5-4641-83d6-af20a0a0e596" providerId="AD" clId="Web-{DB3E6624-A2C4-4087-E53C-6F78E47B9FE4}" dt="2024-02-11T22:33:52.143" v="161"/>
        <pc:sldMkLst>
          <pc:docMk/>
          <pc:sldMk cId="2605420248" sldId="347"/>
        </pc:sldMkLst>
        <pc:picChg chg="add mod">
          <ac:chgData name="Capistran, Athziry (Student)" userId="S::acapistran@mercy.edu::06c77e13-cea5-4641-83d6-af20a0a0e596" providerId="AD" clId="Web-{DB3E6624-A2C4-4087-E53C-6F78E47B9FE4}" dt="2024-02-11T22:33:41.487" v="160" actId="1076"/>
          <ac:picMkLst>
            <pc:docMk/>
            <pc:sldMk cId="2605420248" sldId="347"/>
            <ac:picMk id="2" creationId="{38FDC8FF-E3B6-7838-2E34-72A1509AE528}"/>
          </ac:picMkLst>
        </pc:picChg>
        <pc:picChg chg="ord">
          <ac:chgData name="Capistran, Athziry (Student)" userId="S::acapistran@mercy.edu::06c77e13-cea5-4641-83d6-af20a0a0e596" providerId="AD" clId="Web-{DB3E6624-A2C4-4087-E53C-6F78E47B9FE4}" dt="2024-02-11T22:33:52.143" v="161"/>
          <ac:picMkLst>
            <pc:docMk/>
            <pc:sldMk cId="2605420248" sldId="347"/>
            <ac:picMk id="4" creationId="{BFDB1135-3E7C-A531-9BB4-4939942F70DE}"/>
          </ac:picMkLst>
        </pc:picChg>
        <pc:picChg chg="del">
          <ac:chgData name="Capistran, Athziry (Student)" userId="S::acapistran@mercy.edu::06c77e13-cea5-4641-83d6-af20a0a0e596" providerId="AD" clId="Web-{DB3E6624-A2C4-4087-E53C-6F78E47B9FE4}" dt="2024-02-11T22:33:19.314" v="155"/>
          <ac:picMkLst>
            <pc:docMk/>
            <pc:sldMk cId="2605420248" sldId="347"/>
            <ac:picMk id="6" creationId="{1662CE0C-7D69-8CBA-33BB-0F192BEE991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D98BC-F118-F94B-889E-81EF21969EB2}"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AA09B-19C2-054D-A0A1-986C6A3E37A0}" type="slidenum">
              <a:rPr lang="en-US" smtClean="0"/>
              <a:t>‹#›</a:t>
            </a:fld>
            <a:endParaRPr lang="en-US"/>
          </a:p>
        </p:txBody>
      </p:sp>
    </p:spTree>
    <p:extLst>
      <p:ext uri="{BB962C8B-B14F-4D97-AF65-F5344CB8AC3E}">
        <p14:creationId xmlns:p14="http://schemas.microsoft.com/office/powerpoint/2010/main" val="49160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delete this slide. It is a part of the animation for the 2</a:t>
            </a:r>
            <a:r>
              <a:rPr lang="en-US" baseline="30000"/>
              <a:t>nd</a:t>
            </a:r>
            <a:r>
              <a:rPr lang="en-US"/>
              <a:t> page.</a:t>
            </a:r>
          </a:p>
        </p:txBody>
      </p:sp>
      <p:sp>
        <p:nvSpPr>
          <p:cNvPr id="4" name="Slide Number Placeholder 3"/>
          <p:cNvSpPr>
            <a:spLocks noGrp="1"/>
          </p:cNvSpPr>
          <p:nvPr>
            <p:ph type="sldNum" sz="quarter" idx="5"/>
          </p:nvPr>
        </p:nvSpPr>
        <p:spPr/>
        <p:txBody>
          <a:bodyPr/>
          <a:lstStyle/>
          <a:p>
            <a:fld id="{BE2AA09B-19C2-054D-A0A1-986C6A3E37A0}" type="slidenum">
              <a:rPr lang="en-US" smtClean="0"/>
              <a:t>1</a:t>
            </a:fld>
            <a:endParaRPr lang="en-US"/>
          </a:p>
        </p:txBody>
      </p:sp>
    </p:spTree>
    <p:extLst>
      <p:ext uri="{BB962C8B-B14F-4D97-AF65-F5344CB8AC3E}">
        <p14:creationId xmlns:p14="http://schemas.microsoft.com/office/powerpoint/2010/main" val="2117328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01DA4-8E7D-476C-BECD-21E064A7F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DF7AD-572E-8C91-8A60-C971C0278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434DF5-5D13-0099-530D-60C2B36167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01FD26-E2E1-478B-0436-70FCB9D0F5DB}"/>
              </a:ext>
            </a:extLst>
          </p:cNvPr>
          <p:cNvSpPr>
            <a:spLocks noGrp="1"/>
          </p:cNvSpPr>
          <p:nvPr>
            <p:ph type="sldNum" sz="quarter" idx="5"/>
          </p:nvPr>
        </p:nvSpPr>
        <p:spPr/>
        <p:txBody>
          <a:bodyPr/>
          <a:lstStyle/>
          <a:p>
            <a:fld id="{BE2AA09B-19C2-054D-A0A1-986C6A3E37A0}" type="slidenum">
              <a:rPr lang="en-US" smtClean="0"/>
              <a:t>25</a:t>
            </a:fld>
            <a:endParaRPr lang="en-US"/>
          </a:p>
        </p:txBody>
      </p:sp>
    </p:spTree>
    <p:extLst>
      <p:ext uri="{BB962C8B-B14F-4D97-AF65-F5344CB8AC3E}">
        <p14:creationId xmlns:p14="http://schemas.microsoft.com/office/powerpoint/2010/main" val="491166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 not delete this slide. It is a part of the animation for the 35</a:t>
            </a:r>
            <a:r>
              <a:rPr lang="en-US" baseline="30000"/>
              <a:t>th </a:t>
            </a:r>
            <a:r>
              <a:rPr lang="en-US"/>
              <a:t>page.</a:t>
            </a:r>
          </a:p>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36</a:t>
            </a:fld>
            <a:endParaRPr lang="en-US"/>
          </a:p>
        </p:txBody>
      </p:sp>
    </p:spTree>
    <p:extLst>
      <p:ext uri="{BB962C8B-B14F-4D97-AF65-F5344CB8AC3E}">
        <p14:creationId xmlns:p14="http://schemas.microsoft.com/office/powerpoint/2010/main" val="3858043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could mention that x-rays are comparatively less hazardous, less expensive, and less time-consuming than CT scan images. </a:t>
            </a:r>
          </a:p>
        </p:txBody>
      </p:sp>
      <p:sp>
        <p:nvSpPr>
          <p:cNvPr id="4" name="Slide Number Placeholder 3"/>
          <p:cNvSpPr>
            <a:spLocks noGrp="1"/>
          </p:cNvSpPr>
          <p:nvPr>
            <p:ph type="sldNum" sz="quarter" idx="5"/>
          </p:nvPr>
        </p:nvSpPr>
        <p:spPr/>
        <p:txBody>
          <a:bodyPr/>
          <a:lstStyle/>
          <a:p>
            <a:fld id="{BE2AA09B-19C2-054D-A0A1-986C6A3E37A0}" type="slidenum">
              <a:rPr lang="en-US" smtClean="0"/>
              <a:t>13</a:t>
            </a:fld>
            <a:endParaRPr lang="en-US"/>
          </a:p>
        </p:txBody>
      </p:sp>
    </p:spTree>
    <p:extLst>
      <p:ext uri="{BB962C8B-B14F-4D97-AF65-F5344CB8AC3E}">
        <p14:creationId xmlns:p14="http://schemas.microsoft.com/office/powerpoint/2010/main" val="2487416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14</a:t>
            </a:fld>
            <a:endParaRPr lang="en-US"/>
          </a:p>
        </p:txBody>
      </p:sp>
    </p:spTree>
    <p:extLst>
      <p:ext uri="{BB962C8B-B14F-4D97-AF65-F5344CB8AC3E}">
        <p14:creationId xmlns:p14="http://schemas.microsoft.com/office/powerpoint/2010/main" val="2002197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15</a:t>
            </a:fld>
            <a:endParaRPr lang="en-US"/>
          </a:p>
        </p:txBody>
      </p:sp>
    </p:spTree>
    <p:extLst>
      <p:ext uri="{BB962C8B-B14F-4D97-AF65-F5344CB8AC3E}">
        <p14:creationId xmlns:p14="http://schemas.microsoft.com/office/powerpoint/2010/main" val="2623690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10121-8418-ACE9-22EC-CFE1D734C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6646C-0D3A-D2FA-01AE-6A2C86501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C3A9E5-AD86-1665-103E-05CD47B320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DEC47D-BBE0-510A-7678-441897E4F618}"/>
              </a:ext>
            </a:extLst>
          </p:cNvPr>
          <p:cNvSpPr>
            <a:spLocks noGrp="1"/>
          </p:cNvSpPr>
          <p:nvPr>
            <p:ph type="sldNum" sz="quarter" idx="5"/>
          </p:nvPr>
        </p:nvSpPr>
        <p:spPr/>
        <p:txBody>
          <a:bodyPr/>
          <a:lstStyle/>
          <a:p>
            <a:fld id="{BE2AA09B-19C2-054D-A0A1-986C6A3E37A0}" type="slidenum">
              <a:rPr lang="en-US" smtClean="0"/>
              <a:t>16</a:t>
            </a:fld>
            <a:endParaRPr lang="en-US"/>
          </a:p>
        </p:txBody>
      </p:sp>
    </p:spTree>
    <p:extLst>
      <p:ext uri="{BB962C8B-B14F-4D97-AF65-F5344CB8AC3E}">
        <p14:creationId xmlns:p14="http://schemas.microsoft.com/office/powerpoint/2010/main" val="1649521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9BDA1-5D28-7DE1-B2FC-4B7C4468F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29736-2C68-95BA-B6E8-B0EF7C632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EB754-4C18-2654-B512-FCBF62C9F1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8D2098-C4E6-DBAA-E16F-9984057BF6A1}"/>
              </a:ext>
            </a:extLst>
          </p:cNvPr>
          <p:cNvSpPr>
            <a:spLocks noGrp="1"/>
          </p:cNvSpPr>
          <p:nvPr>
            <p:ph type="sldNum" sz="quarter" idx="5"/>
          </p:nvPr>
        </p:nvSpPr>
        <p:spPr/>
        <p:txBody>
          <a:bodyPr/>
          <a:lstStyle/>
          <a:p>
            <a:fld id="{BE2AA09B-19C2-054D-A0A1-986C6A3E37A0}" type="slidenum">
              <a:rPr lang="en-US" smtClean="0"/>
              <a:t>21</a:t>
            </a:fld>
            <a:endParaRPr lang="en-US"/>
          </a:p>
        </p:txBody>
      </p:sp>
    </p:spTree>
    <p:extLst>
      <p:ext uri="{BB962C8B-B14F-4D97-AF65-F5344CB8AC3E}">
        <p14:creationId xmlns:p14="http://schemas.microsoft.com/office/powerpoint/2010/main" val="1371098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BDCED-FC3C-2B1A-65BC-B8F15E745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AAC3C-0C03-DA28-FD72-12E8ED886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69771F-90C9-3D94-5919-92885613BF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85E53E-7A88-0FBE-9E21-4D9F145D6387}"/>
              </a:ext>
            </a:extLst>
          </p:cNvPr>
          <p:cNvSpPr>
            <a:spLocks noGrp="1"/>
          </p:cNvSpPr>
          <p:nvPr>
            <p:ph type="sldNum" sz="quarter" idx="5"/>
          </p:nvPr>
        </p:nvSpPr>
        <p:spPr/>
        <p:txBody>
          <a:bodyPr/>
          <a:lstStyle/>
          <a:p>
            <a:fld id="{BE2AA09B-19C2-054D-A0A1-986C6A3E37A0}" type="slidenum">
              <a:rPr lang="en-US" smtClean="0"/>
              <a:t>22</a:t>
            </a:fld>
            <a:endParaRPr lang="en-US"/>
          </a:p>
        </p:txBody>
      </p:sp>
    </p:spTree>
    <p:extLst>
      <p:ext uri="{BB962C8B-B14F-4D97-AF65-F5344CB8AC3E}">
        <p14:creationId xmlns:p14="http://schemas.microsoft.com/office/powerpoint/2010/main" val="358707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FACC2-F1F2-7F98-6B07-1ACEA828D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88263-1D8D-6EAF-EAD5-6B0CECD32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E51D7-5B1E-E684-FCDD-25B65115EC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2D6364-072D-1E28-7E72-51FA7B163D4E}"/>
              </a:ext>
            </a:extLst>
          </p:cNvPr>
          <p:cNvSpPr>
            <a:spLocks noGrp="1"/>
          </p:cNvSpPr>
          <p:nvPr>
            <p:ph type="sldNum" sz="quarter" idx="5"/>
          </p:nvPr>
        </p:nvSpPr>
        <p:spPr/>
        <p:txBody>
          <a:bodyPr/>
          <a:lstStyle/>
          <a:p>
            <a:fld id="{BE2AA09B-19C2-054D-A0A1-986C6A3E37A0}" type="slidenum">
              <a:rPr lang="en-US" smtClean="0"/>
              <a:t>23</a:t>
            </a:fld>
            <a:endParaRPr lang="en-US"/>
          </a:p>
        </p:txBody>
      </p:sp>
    </p:spTree>
    <p:extLst>
      <p:ext uri="{BB962C8B-B14F-4D97-AF65-F5344CB8AC3E}">
        <p14:creationId xmlns:p14="http://schemas.microsoft.com/office/powerpoint/2010/main" val="1259800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F989-2981-E349-C259-AE9DDCD87C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79CF69-88CE-5C03-C88C-93BE93AEB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EE51B-7F92-7386-6779-0EA096D39A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25AD22-0EB0-AD1E-47F9-3F5FC69A2E5E}"/>
              </a:ext>
            </a:extLst>
          </p:cNvPr>
          <p:cNvSpPr>
            <a:spLocks noGrp="1"/>
          </p:cNvSpPr>
          <p:nvPr>
            <p:ph type="sldNum" sz="quarter" idx="5"/>
          </p:nvPr>
        </p:nvSpPr>
        <p:spPr/>
        <p:txBody>
          <a:bodyPr/>
          <a:lstStyle/>
          <a:p>
            <a:fld id="{BE2AA09B-19C2-054D-A0A1-986C6A3E37A0}" type="slidenum">
              <a:rPr lang="en-US" smtClean="0"/>
              <a:t>24</a:t>
            </a:fld>
            <a:endParaRPr lang="en-US"/>
          </a:p>
        </p:txBody>
      </p:sp>
    </p:spTree>
    <p:extLst>
      <p:ext uri="{BB962C8B-B14F-4D97-AF65-F5344CB8AC3E}">
        <p14:creationId xmlns:p14="http://schemas.microsoft.com/office/powerpoint/2010/main" val="3217078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66E5-DF64-095D-A41F-1E23932F54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E51540-D86C-5D7F-C12B-682934A7D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998AB6-ED7A-6BFA-41F7-01774BB18019}"/>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269288E0-D5E8-3125-0929-528BE9855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1A8F4-6F1D-143F-F567-363AD8FE23F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5194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DB15-6179-F08C-1F1C-57357E4231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D0692-49AF-889B-24F8-22A23A7AAC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52B95-F853-FA01-51D0-998EBD0C50A3}"/>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76671B4A-9E51-9B99-0853-255D269CC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E2B10-6D97-9D53-EEF0-1264A1F051BD}"/>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0343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66358C-ADE4-2649-BBE5-8A47E9463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19326-5FA6-23F8-7620-FC6BE67356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1439F-5F69-9210-F85D-06E348849DE4}"/>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77D2F6AA-42E0-E92A-737E-4901E9C61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E1D87-90B9-5946-FB02-21E12CDD56A6}"/>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584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1A62-E113-29E9-5126-E4DC5F06A2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2FE5C-0C00-AEBD-136B-72293B5A0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20CD4-8B7A-5BD8-01D7-73CF18ACFBBE}"/>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81544395-39BF-5FD1-A5D4-A2D5F42C8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56FBD-52A3-EE4F-75FB-B7C16095707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4107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06A3-CAF3-B07C-42AA-C762E08C09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7D9250-1197-B7CA-536A-534EDB32D2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975A84-AC65-93A3-1A6F-5104E2591F7E}"/>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DB646523-BED3-7DF8-8EEF-0E069411F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542EF-A2A9-DA9F-3838-85210ABBCAB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28356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DABD-6597-D920-5839-F67D60E38A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70FAC-8453-5918-B1F3-7E5E638DB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1E3C0-5DF1-AE80-286F-85A4D30089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0CCD4-94D7-7D68-C374-546CE98E79CB}"/>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6" name="Footer Placeholder 5">
            <a:extLst>
              <a:ext uri="{FF2B5EF4-FFF2-40B4-BE49-F238E27FC236}">
                <a16:creationId xmlns:a16="http://schemas.microsoft.com/office/drawing/2014/main" id="{303471F6-D4C1-39FA-B56C-9E50BDF6F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D50915-8A84-0E5D-7C73-F79E95DA1232}"/>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14015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A829-40D3-CBE3-0DDD-2920840356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9ED3A6-BF7A-553B-72BF-BD353009F7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F8DCAE-8955-E2F9-2295-A3A974605A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6D3B0-BBE5-251F-81C4-D983C9013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26E6F-EB11-3003-3C96-DC8C35ED16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9A28F2-A2F9-A75B-5ECD-CCDF06DAE03F}"/>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8" name="Footer Placeholder 7">
            <a:extLst>
              <a:ext uri="{FF2B5EF4-FFF2-40B4-BE49-F238E27FC236}">
                <a16:creationId xmlns:a16="http://schemas.microsoft.com/office/drawing/2014/main" id="{F3F7055D-158E-8FA2-6E1F-AF6593B89A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E5A594-4EFC-9B25-09BB-55C5F89342B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78286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5FAC-83C4-03AD-89A0-4CEF4A2270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41A51-78AC-A0D1-3075-D4E2D95E9E11}"/>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4" name="Footer Placeholder 3">
            <a:extLst>
              <a:ext uri="{FF2B5EF4-FFF2-40B4-BE49-F238E27FC236}">
                <a16:creationId xmlns:a16="http://schemas.microsoft.com/office/drawing/2014/main" id="{114A13FE-9C2B-E25C-DA32-57A22D6A25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A7636-C05B-457E-F448-3A9F1D7CB82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8980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0A344-1603-CA99-F847-6F3308765049}"/>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3" name="Footer Placeholder 2">
            <a:extLst>
              <a:ext uri="{FF2B5EF4-FFF2-40B4-BE49-F238E27FC236}">
                <a16:creationId xmlns:a16="http://schemas.microsoft.com/office/drawing/2014/main" id="{C98C7B4D-66C6-CAEC-2C86-C7E9C59DC2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FA6BE-858F-3F7A-6E97-6259C11D4FBE}"/>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78475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C4BD-F6AA-3877-0C57-DCD755EE80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DDD5DD-F50D-F123-E013-B17AA59AF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5B8F4E-2222-DB94-8D14-C94A6EB59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DEB8F2-6E79-6418-2EBE-F2CA2CB9713D}"/>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6" name="Footer Placeholder 5">
            <a:extLst>
              <a:ext uri="{FF2B5EF4-FFF2-40B4-BE49-F238E27FC236}">
                <a16:creationId xmlns:a16="http://schemas.microsoft.com/office/drawing/2014/main" id="{B50B9EF4-FDF1-D5B6-2B40-0CD95A0658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A6A9C-A0C0-9253-020F-505056B8036B}"/>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28681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94CC-367C-02A1-1094-E27A12CD2F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D895A-ACAF-B3B6-5D0C-90AB60B1E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67FF62-B5F8-D5F8-FDAE-7479EB766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C4054-AC4B-A289-E196-DC91243FD5EF}"/>
              </a:ext>
            </a:extLst>
          </p:cNvPr>
          <p:cNvSpPr>
            <a:spLocks noGrp="1"/>
          </p:cNvSpPr>
          <p:nvPr>
            <p:ph type="dt" sz="half" idx="10"/>
          </p:nvPr>
        </p:nvSpPr>
        <p:spPr/>
        <p:txBody>
          <a:bodyPr/>
          <a:lstStyle/>
          <a:p>
            <a:fld id="{92836F38-8BBA-A24C-A25A-E90EA7A56C99}" type="datetimeFigureOut">
              <a:rPr lang="en-US" smtClean="0"/>
              <a:t>2/13/2024</a:t>
            </a:fld>
            <a:endParaRPr lang="en-US"/>
          </a:p>
        </p:txBody>
      </p:sp>
      <p:sp>
        <p:nvSpPr>
          <p:cNvPr id="6" name="Footer Placeholder 5">
            <a:extLst>
              <a:ext uri="{FF2B5EF4-FFF2-40B4-BE49-F238E27FC236}">
                <a16:creationId xmlns:a16="http://schemas.microsoft.com/office/drawing/2014/main" id="{D5973144-33A0-4F53-28CC-AE8138D8F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2649A-3990-B827-B630-E3F21679415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095942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7D83F-B7B0-9A2F-9900-EEE81561DE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CD6401-EFA6-23DC-9B61-FE24A4B35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1224B-0DBB-E146-7CBA-BB2CFAE250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36F38-8BBA-A24C-A25A-E90EA7A56C99}" type="datetimeFigureOut">
              <a:rPr lang="en-US" smtClean="0"/>
              <a:t>2/13/2024</a:t>
            </a:fld>
            <a:endParaRPr lang="en-US"/>
          </a:p>
        </p:txBody>
      </p:sp>
      <p:sp>
        <p:nvSpPr>
          <p:cNvPr id="5" name="Footer Placeholder 4">
            <a:extLst>
              <a:ext uri="{FF2B5EF4-FFF2-40B4-BE49-F238E27FC236}">
                <a16:creationId xmlns:a16="http://schemas.microsoft.com/office/drawing/2014/main" id="{7FD086B9-7189-1212-8B76-F62C91DF8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2BB42E-EC04-5208-E963-118B7AE10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150878-D04F-2F4C-8C57-9D29ECEDAA42}" type="slidenum">
              <a:rPr lang="en-US" smtClean="0"/>
              <a:t>‹#›</a:t>
            </a:fld>
            <a:endParaRPr lang="en-US"/>
          </a:p>
        </p:txBody>
      </p:sp>
    </p:spTree>
    <p:extLst>
      <p:ext uri="{BB962C8B-B14F-4D97-AF65-F5344CB8AC3E}">
        <p14:creationId xmlns:p14="http://schemas.microsoft.com/office/powerpoint/2010/main" val="3271973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svg"/><Relationship Id="rId26" Type="http://schemas.openxmlformats.org/officeDocument/2006/relationships/image" Target="../media/image41.png"/><Relationship Id="rId3" Type="http://schemas.openxmlformats.org/officeDocument/2006/relationships/image" Target="../media/image1.jpeg"/><Relationship Id="rId21" Type="http://schemas.openxmlformats.org/officeDocument/2006/relationships/image" Target="../media/image36.svg"/><Relationship Id="rId34" Type="http://schemas.openxmlformats.org/officeDocument/2006/relationships/image" Target="../media/image4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svg"/><Relationship Id="rId33" Type="http://schemas.openxmlformats.org/officeDocument/2006/relationships/image" Target="../media/image48.svg"/><Relationship Id="rId2" Type="http://schemas.openxmlformats.org/officeDocument/2006/relationships/notesSlide" Target="../notesSlides/notesSlide6.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jpe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svg"/><Relationship Id="rId28" Type="http://schemas.openxmlformats.org/officeDocument/2006/relationships/image" Target="../media/image43.png"/><Relationship Id="rId10" Type="http://schemas.openxmlformats.org/officeDocument/2006/relationships/image" Target="../media/image25.svg"/><Relationship Id="rId19" Type="http://schemas.openxmlformats.org/officeDocument/2006/relationships/image" Target="../media/image34.png"/><Relationship Id="rId31" Type="http://schemas.openxmlformats.org/officeDocument/2006/relationships/image" Target="../media/image46.svg"/><Relationship Id="rId4" Type="http://schemas.openxmlformats.org/officeDocument/2006/relationships/image" Target="../media/image2.pn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8" Type="http://schemas.openxmlformats.org/officeDocument/2006/relationships/image" Target="../media/image23.svg"/></Relationships>
</file>

<file path=ppt/slides/_rels/slide22.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svg"/><Relationship Id="rId26" Type="http://schemas.openxmlformats.org/officeDocument/2006/relationships/image" Target="../media/image25.svg"/><Relationship Id="rId3" Type="http://schemas.openxmlformats.org/officeDocument/2006/relationships/image" Target="../media/image1.jpeg"/><Relationship Id="rId21" Type="http://schemas.openxmlformats.org/officeDocument/2006/relationships/image" Target="../media/image20.png"/><Relationship Id="rId34" Type="http://schemas.openxmlformats.org/officeDocument/2006/relationships/image" Target="../media/image33.sv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46.svg"/><Relationship Id="rId20" Type="http://schemas.openxmlformats.org/officeDocument/2006/relationships/image" Target="../media/image50.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png"/><Relationship Id="rId24" Type="http://schemas.openxmlformats.org/officeDocument/2006/relationships/image" Target="../media/image23.svg"/><Relationship Id="rId32" Type="http://schemas.openxmlformats.org/officeDocument/2006/relationships/image" Target="../media/image3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40.svg"/><Relationship Id="rId19" Type="http://schemas.openxmlformats.org/officeDocument/2006/relationships/image" Target="../media/image49.png"/><Relationship Id="rId31"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39.png"/><Relationship Id="rId14" Type="http://schemas.openxmlformats.org/officeDocument/2006/relationships/image" Target="../media/image44.svg"/><Relationship Id="rId22" Type="http://schemas.openxmlformats.org/officeDocument/2006/relationships/image" Target="../media/image21.svg"/><Relationship Id="rId27" Type="http://schemas.openxmlformats.org/officeDocument/2006/relationships/image" Target="../media/image26.jpeg"/><Relationship Id="rId30" Type="http://schemas.openxmlformats.org/officeDocument/2006/relationships/image" Target="../media/image29.svg"/><Relationship Id="rId35" Type="http://schemas.openxmlformats.org/officeDocument/2006/relationships/image" Target="../media/image34.png"/><Relationship Id="rId8" Type="http://schemas.openxmlformats.org/officeDocument/2006/relationships/image" Target="../media/image38.svg"/></Relationships>
</file>

<file path=ppt/slides/_rels/slide23.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svg"/><Relationship Id="rId26" Type="http://schemas.openxmlformats.org/officeDocument/2006/relationships/image" Target="../media/image41.png"/><Relationship Id="rId3" Type="http://schemas.openxmlformats.org/officeDocument/2006/relationships/image" Target="../media/image1.jpeg"/><Relationship Id="rId21" Type="http://schemas.openxmlformats.org/officeDocument/2006/relationships/image" Target="../media/image36.svg"/><Relationship Id="rId34" Type="http://schemas.openxmlformats.org/officeDocument/2006/relationships/image" Target="../media/image4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svg"/><Relationship Id="rId33" Type="http://schemas.openxmlformats.org/officeDocument/2006/relationships/image" Target="../media/image48.svg"/><Relationship Id="rId2" Type="http://schemas.openxmlformats.org/officeDocument/2006/relationships/notesSlide" Target="../notesSlides/notesSlide8.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jpe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svg"/><Relationship Id="rId28" Type="http://schemas.openxmlformats.org/officeDocument/2006/relationships/image" Target="../media/image43.png"/><Relationship Id="rId10" Type="http://schemas.openxmlformats.org/officeDocument/2006/relationships/image" Target="../media/image25.svg"/><Relationship Id="rId19" Type="http://schemas.openxmlformats.org/officeDocument/2006/relationships/image" Target="../media/image34.png"/><Relationship Id="rId31" Type="http://schemas.openxmlformats.org/officeDocument/2006/relationships/image" Target="../media/image46.svg"/><Relationship Id="rId4" Type="http://schemas.openxmlformats.org/officeDocument/2006/relationships/image" Target="../media/image2.pn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8" Type="http://schemas.openxmlformats.org/officeDocument/2006/relationships/image" Target="../media/image23.svg"/></Relationships>
</file>

<file path=ppt/slides/_rels/slide24.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svg"/><Relationship Id="rId26" Type="http://schemas.openxmlformats.org/officeDocument/2006/relationships/image" Target="../media/image41.png"/><Relationship Id="rId3" Type="http://schemas.openxmlformats.org/officeDocument/2006/relationships/image" Target="../media/image1.jpeg"/><Relationship Id="rId21" Type="http://schemas.openxmlformats.org/officeDocument/2006/relationships/image" Target="../media/image36.svg"/><Relationship Id="rId34" Type="http://schemas.openxmlformats.org/officeDocument/2006/relationships/image" Target="../media/image4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svg"/><Relationship Id="rId33" Type="http://schemas.openxmlformats.org/officeDocument/2006/relationships/image" Target="../media/image48.svg"/><Relationship Id="rId2" Type="http://schemas.openxmlformats.org/officeDocument/2006/relationships/notesSlide" Target="../notesSlides/notesSlide9.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jpe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svg"/><Relationship Id="rId28" Type="http://schemas.openxmlformats.org/officeDocument/2006/relationships/image" Target="../media/image43.png"/><Relationship Id="rId10" Type="http://schemas.openxmlformats.org/officeDocument/2006/relationships/image" Target="../media/image25.svg"/><Relationship Id="rId19" Type="http://schemas.openxmlformats.org/officeDocument/2006/relationships/image" Target="../media/image34.png"/><Relationship Id="rId31" Type="http://schemas.openxmlformats.org/officeDocument/2006/relationships/image" Target="../media/image46.svg"/><Relationship Id="rId4" Type="http://schemas.openxmlformats.org/officeDocument/2006/relationships/image" Target="../media/image2.pn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8" Type="http://schemas.openxmlformats.org/officeDocument/2006/relationships/image" Target="../media/image23.svg"/></Relationships>
</file>

<file path=ppt/slides/_rels/slide25.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6.svg"/><Relationship Id="rId26" Type="http://schemas.openxmlformats.org/officeDocument/2006/relationships/image" Target="../media/image44.svg"/><Relationship Id="rId3" Type="http://schemas.openxmlformats.org/officeDocument/2006/relationships/image" Target="../media/image1.jpeg"/><Relationship Id="rId21" Type="http://schemas.openxmlformats.org/officeDocument/2006/relationships/image" Target="../media/image39.png"/><Relationship Id="rId34" Type="http://schemas.openxmlformats.org/officeDocument/2006/relationships/image" Target="../media/image33.sv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32.png"/><Relationship Id="rId2" Type="http://schemas.openxmlformats.org/officeDocument/2006/relationships/notesSlide" Target="../notesSlides/notesSlide10.xml"/><Relationship Id="rId16" Type="http://schemas.openxmlformats.org/officeDocument/2006/relationships/image" Target="../media/image31.png"/><Relationship Id="rId20" Type="http://schemas.openxmlformats.org/officeDocument/2006/relationships/image" Target="../media/image38.sv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jpeg"/><Relationship Id="rId24" Type="http://schemas.openxmlformats.org/officeDocument/2006/relationships/image" Target="../media/image42.svg"/><Relationship Id="rId32" Type="http://schemas.openxmlformats.org/officeDocument/2006/relationships/image" Target="../media/image50.sv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41.png"/><Relationship Id="rId28" Type="http://schemas.openxmlformats.org/officeDocument/2006/relationships/image" Target="../media/image46.svg"/><Relationship Id="rId10" Type="http://schemas.openxmlformats.org/officeDocument/2006/relationships/image" Target="../media/image25.svg"/><Relationship Id="rId19" Type="http://schemas.openxmlformats.org/officeDocument/2006/relationships/image" Target="../media/image37.png"/><Relationship Id="rId31" Type="http://schemas.openxmlformats.org/officeDocument/2006/relationships/image" Target="../media/image49.png"/><Relationship Id="rId4" Type="http://schemas.openxmlformats.org/officeDocument/2006/relationships/image" Target="../media/image2.pn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40.svg"/><Relationship Id="rId27" Type="http://schemas.openxmlformats.org/officeDocument/2006/relationships/image" Target="../media/image45.png"/><Relationship Id="rId30" Type="http://schemas.openxmlformats.org/officeDocument/2006/relationships/image" Target="../media/image48.svg"/><Relationship Id="rId35" Type="http://schemas.openxmlformats.org/officeDocument/2006/relationships/image" Target="../media/image34.png"/><Relationship Id="rId8" Type="http://schemas.openxmlformats.org/officeDocument/2006/relationships/image" Target="../media/image2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hyperlink" Target="https://github.com/htmw/2024S-Med-X/wik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406F0-B256-5EA7-056A-0E8BE84EF6F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DC85C92-2B14-B0A2-B20D-023959C69122}"/>
              </a:ext>
            </a:extLst>
          </p:cNvPr>
          <p:cNvSpPr/>
          <p:nvPr/>
        </p:nvSpPr>
        <p:spPr>
          <a:xfrm>
            <a:off x="12340281"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290B2D98-DDBE-11E2-6539-8553F98E5CAA}"/>
              </a:ext>
            </a:extLst>
          </p:cNvPr>
          <p:cNvPicPr>
            <a:picLocks noChangeAspect="1"/>
          </p:cNvPicPr>
          <p:nvPr/>
        </p:nvPicPr>
        <p:blipFill rotWithShape="1">
          <a:blip r:embed="rId3"/>
          <a:srcRect t="-1" b="5208"/>
          <a:stretch/>
        </p:blipFill>
        <p:spPr>
          <a:xfrm>
            <a:off x="-9617092" y="3"/>
            <a:ext cx="9493524" cy="6857997"/>
          </a:xfrm>
          <a:prstGeom prst="rect">
            <a:avLst/>
          </a:prstGeom>
        </p:spPr>
      </p:pic>
      <p:sp>
        <p:nvSpPr>
          <p:cNvPr id="8" name="Freeform 7">
            <a:extLst>
              <a:ext uri="{FF2B5EF4-FFF2-40B4-BE49-F238E27FC236}">
                <a16:creationId xmlns:a16="http://schemas.microsoft.com/office/drawing/2014/main" id="{9127A647-2741-F9EE-2124-E7AC71775FE8}"/>
              </a:ext>
            </a:extLst>
          </p:cNvPr>
          <p:cNvSpPr/>
          <p:nvPr/>
        </p:nvSpPr>
        <p:spPr>
          <a:xfrm>
            <a:off x="12340281" y="0"/>
            <a:ext cx="6841524" cy="6858000"/>
          </a:xfrm>
          <a:custGeom>
            <a:avLst/>
            <a:gdLst/>
            <a:ahLst/>
            <a:cxnLst/>
            <a:rect l="l" t="t" r="r" b="b"/>
            <a:pathLst>
              <a:path w="6841524" h="6858000">
                <a:moveTo>
                  <a:pt x="3040224" y="4055103"/>
                </a:moveTo>
                <a:cubicBezTo>
                  <a:pt x="3053258" y="4055103"/>
                  <a:pt x="3064368" y="4059658"/>
                  <a:pt x="3073552" y="4068768"/>
                </a:cubicBezTo>
                <a:cubicBezTo>
                  <a:pt x="3082736" y="4077878"/>
                  <a:pt x="3087328" y="4088950"/>
                  <a:pt x="3087328" y="4101984"/>
                </a:cubicBezTo>
                <a:cubicBezTo>
                  <a:pt x="3087328" y="4115167"/>
                  <a:pt x="3082773" y="4126276"/>
                  <a:pt x="3073664" y="4135311"/>
                </a:cubicBezTo>
                <a:cubicBezTo>
                  <a:pt x="3064554" y="4144347"/>
                  <a:pt x="3053407" y="4148865"/>
                  <a:pt x="3040224" y="4148865"/>
                </a:cubicBezTo>
                <a:cubicBezTo>
                  <a:pt x="3025560" y="4148865"/>
                  <a:pt x="3013637" y="4143384"/>
                  <a:pt x="3004453" y="4132421"/>
                </a:cubicBezTo>
                <a:cubicBezTo>
                  <a:pt x="2996898" y="4123536"/>
                  <a:pt x="2993120" y="4113390"/>
                  <a:pt x="2993120" y="4101984"/>
                </a:cubicBezTo>
                <a:cubicBezTo>
                  <a:pt x="2993120" y="4090577"/>
                  <a:pt x="2996898" y="4080432"/>
                  <a:pt x="3004453" y="4071546"/>
                </a:cubicBezTo>
                <a:cubicBezTo>
                  <a:pt x="3013785" y="4060584"/>
                  <a:pt x="3025709" y="4055103"/>
                  <a:pt x="3040224" y="4055103"/>
                </a:cubicBezTo>
                <a:close/>
                <a:moveTo>
                  <a:pt x="1430499" y="4055103"/>
                </a:moveTo>
                <a:cubicBezTo>
                  <a:pt x="1443533" y="4055103"/>
                  <a:pt x="1454643" y="4059658"/>
                  <a:pt x="1463827" y="4068768"/>
                </a:cubicBezTo>
                <a:cubicBezTo>
                  <a:pt x="1473011" y="4077878"/>
                  <a:pt x="1477604" y="4088950"/>
                  <a:pt x="1477604" y="4101984"/>
                </a:cubicBezTo>
                <a:cubicBezTo>
                  <a:pt x="1477604" y="4115167"/>
                  <a:pt x="1473048" y="4126276"/>
                  <a:pt x="1463939" y="4135311"/>
                </a:cubicBezTo>
                <a:cubicBezTo>
                  <a:pt x="1454829" y="4144347"/>
                  <a:pt x="1443682" y="4148865"/>
                  <a:pt x="1430499" y="4148865"/>
                </a:cubicBezTo>
                <a:cubicBezTo>
                  <a:pt x="1415835" y="4148865"/>
                  <a:pt x="1403911" y="4143384"/>
                  <a:pt x="1394728" y="4132421"/>
                </a:cubicBezTo>
                <a:cubicBezTo>
                  <a:pt x="1387173" y="4123536"/>
                  <a:pt x="1383395" y="4113390"/>
                  <a:pt x="1383395" y="4101984"/>
                </a:cubicBezTo>
                <a:cubicBezTo>
                  <a:pt x="1383395" y="4090577"/>
                  <a:pt x="1387173" y="4080432"/>
                  <a:pt x="1394728" y="4071546"/>
                </a:cubicBezTo>
                <a:cubicBezTo>
                  <a:pt x="1404060" y="4060584"/>
                  <a:pt x="1415984" y="4055103"/>
                  <a:pt x="1430499" y="4055103"/>
                </a:cubicBezTo>
                <a:close/>
                <a:moveTo>
                  <a:pt x="5260888" y="4053763"/>
                </a:moveTo>
                <a:cubicBezTo>
                  <a:pt x="5274220" y="4053763"/>
                  <a:pt x="5285589" y="4058436"/>
                  <a:pt x="5294996" y="4067781"/>
                </a:cubicBezTo>
                <a:cubicBezTo>
                  <a:pt x="5304404" y="4077125"/>
                  <a:pt x="5309108" y="4088526"/>
                  <a:pt x="5309108" y="4101984"/>
                </a:cubicBezTo>
                <a:cubicBezTo>
                  <a:pt x="5309108" y="4115590"/>
                  <a:pt x="5304442" y="4127065"/>
                  <a:pt x="5295108" y="4136410"/>
                </a:cubicBezTo>
                <a:cubicBezTo>
                  <a:pt x="5285775" y="4145755"/>
                  <a:pt x="5274368" y="4150427"/>
                  <a:pt x="5260888" y="4150427"/>
                </a:cubicBezTo>
                <a:cubicBezTo>
                  <a:pt x="5245778" y="4150427"/>
                  <a:pt x="5233482" y="4144745"/>
                  <a:pt x="5224001" y="4133381"/>
                </a:cubicBezTo>
                <a:cubicBezTo>
                  <a:pt x="5216296" y="4124260"/>
                  <a:pt x="5212445" y="4113795"/>
                  <a:pt x="5212445" y="4101984"/>
                </a:cubicBezTo>
                <a:cubicBezTo>
                  <a:pt x="5212445" y="4090322"/>
                  <a:pt x="5216296" y="4079930"/>
                  <a:pt x="5224001" y="4070810"/>
                </a:cubicBezTo>
                <a:cubicBezTo>
                  <a:pt x="5233482" y="4059446"/>
                  <a:pt x="5245778" y="4053763"/>
                  <a:pt x="5260888" y="4053763"/>
                </a:cubicBezTo>
                <a:close/>
                <a:moveTo>
                  <a:pt x="955589" y="4053763"/>
                </a:moveTo>
                <a:cubicBezTo>
                  <a:pt x="968921" y="4053763"/>
                  <a:pt x="980290" y="4058436"/>
                  <a:pt x="989698" y="4067781"/>
                </a:cubicBezTo>
                <a:cubicBezTo>
                  <a:pt x="999105" y="4077125"/>
                  <a:pt x="1003809" y="4088526"/>
                  <a:pt x="1003809" y="4101984"/>
                </a:cubicBezTo>
                <a:cubicBezTo>
                  <a:pt x="1003809" y="4115590"/>
                  <a:pt x="999143" y="4127065"/>
                  <a:pt x="989809" y="4136410"/>
                </a:cubicBezTo>
                <a:cubicBezTo>
                  <a:pt x="980476" y="4145755"/>
                  <a:pt x="969069" y="4150427"/>
                  <a:pt x="955589" y="4150427"/>
                </a:cubicBezTo>
                <a:cubicBezTo>
                  <a:pt x="940478" y="4150427"/>
                  <a:pt x="928182" y="4144745"/>
                  <a:pt x="918702" y="4133381"/>
                </a:cubicBezTo>
                <a:cubicBezTo>
                  <a:pt x="910997" y="4124260"/>
                  <a:pt x="907145" y="4113795"/>
                  <a:pt x="907145" y="4101984"/>
                </a:cubicBezTo>
                <a:cubicBezTo>
                  <a:pt x="907145" y="4090322"/>
                  <a:pt x="910997" y="4079930"/>
                  <a:pt x="918702" y="4070810"/>
                </a:cubicBezTo>
                <a:cubicBezTo>
                  <a:pt x="928182" y="4059446"/>
                  <a:pt x="940478" y="4053763"/>
                  <a:pt x="955589" y="4053763"/>
                </a:cubicBezTo>
                <a:close/>
                <a:moveTo>
                  <a:pt x="4644592" y="4038806"/>
                </a:moveTo>
                <a:cubicBezTo>
                  <a:pt x="4667092" y="4038806"/>
                  <a:pt x="4680933" y="4050489"/>
                  <a:pt x="4686114" y="4073855"/>
                </a:cubicBezTo>
                <a:lnTo>
                  <a:pt x="4602845" y="4073855"/>
                </a:lnTo>
                <a:cubicBezTo>
                  <a:pt x="4604472" y="4063842"/>
                  <a:pt x="4608321" y="4055876"/>
                  <a:pt x="4614391" y="4049958"/>
                </a:cubicBezTo>
                <a:cubicBezTo>
                  <a:pt x="4622090" y="4042523"/>
                  <a:pt x="4632157" y="4038806"/>
                  <a:pt x="4644592" y="4038806"/>
                </a:cubicBezTo>
                <a:close/>
                <a:moveTo>
                  <a:pt x="4235016" y="4038806"/>
                </a:moveTo>
                <a:cubicBezTo>
                  <a:pt x="4257517" y="4038806"/>
                  <a:pt x="4271358" y="4050489"/>
                  <a:pt x="4276540" y="4073855"/>
                </a:cubicBezTo>
                <a:lnTo>
                  <a:pt x="4193270" y="4073855"/>
                </a:lnTo>
                <a:cubicBezTo>
                  <a:pt x="4194898" y="4063842"/>
                  <a:pt x="4198746" y="4055876"/>
                  <a:pt x="4204816" y="4049958"/>
                </a:cubicBezTo>
                <a:cubicBezTo>
                  <a:pt x="4212515" y="4042523"/>
                  <a:pt x="4222582" y="4038806"/>
                  <a:pt x="4235016" y="4038806"/>
                </a:cubicBezTo>
                <a:close/>
                <a:moveTo>
                  <a:pt x="3530167" y="4038806"/>
                </a:moveTo>
                <a:cubicBezTo>
                  <a:pt x="3552667" y="4038806"/>
                  <a:pt x="3566508" y="4050489"/>
                  <a:pt x="3571690" y="4073855"/>
                </a:cubicBezTo>
                <a:lnTo>
                  <a:pt x="3488420" y="4073855"/>
                </a:lnTo>
                <a:cubicBezTo>
                  <a:pt x="3490048" y="4063842"/>
                  <a:pt x="3493897" y="4055876"/>
                  <a:pt x="3499966" y="4049958"/>
                </a:cubicBezTo>
                <a:cubicBezTo>
                  <a:pt x="3507666" y="4042523"/>
                  <a:pt x="3517732" y="4038806"/>
                  <a:pt x="3530167" y="4038806"/>
                </a:cubicBezTo>
                <a:close/>
                <a:moveTo>
                  <a:pt x="2777692" y="4038806"/>
                </a:moveTo>
                <a:cubicBezTo>
                  <a:pt x="2800192" y="4038806"/>
                  <a:pt x="2814033" y="4050489"/>
                  <a:pt x="2819215" y="4073855"/>
                </a:cubicBezTo>
                <a:lnTo>
                  <a:pt x="2735945" y="4073855"/>
                </a:lnTo>
                <a:cubicBezTo>
                  <a:pt x="2737573" y="4063842"/>
                  <a:pt x="2741422" y="4055876"/>
                  <a:pt x="2747491" y="4049958"/>
                </a:cubicBezTo>
                <a:cubicBezTo>
                  <a:pt x="2755191" y="4042523"/>
                  <a:pt x="2765257" y="4038806"/>
                  <a:pt x="2777692" y="4038806"/>
                </a:cubicBezTo>
                <a:close/>
                <a:moveTo>
                  <a:pt x="2334258" y="3998399"/>
                </a:moveTo>
                <a:lnTo>
                  <a:pt x="2334258" y="4205568"/>
                </a:lnTo>
                <a:lnTo>
                  <a:pt x="2407705" y="4205568"/>
                </a:lnTo>
                <a:lnTo>
                  <a:pt x="2407705" y="3998399"/>
                </a:lnTo>
                <a:close/>
                <a:moveTo>
                  <a:pt x="1595475" y="3998399"/>
                </a:moveTo>
                <a:lnTo>
                  <a:pt x="1679638" y="4093054"/>
                </a:lnTo>
                <a:lnTo>
                  <a:pt x="1576053" y="4205568"/>
                </a:lnTo>
                <a:lnTo>
                  <a:pt x="1672717" y="4205568"/>
                </a:lnTo>
                <a:lnTo>
                  <a:pt x="1725849" y="4143953"/>
                </a:lnTo>
                <a:lnTo>
                  <a:pt x="1779204" y="4205568"/>
                </a:lnTo>
                <a:lnTo>
                  <a:pt x="1876091" y="4205568"/>
                </a:lnTo>
                <a:lnTo>
                  <a:pt x="1772283" y="4093054"/>
                </a:lnTo>
                <a:lnTo>
                  <a:pt x="1858008" y="3998399"/>
                </a:lnTo>
                <a:lnTo>
                  <a:pt x="1762907" y="3998399"/>
                </a:lnTo>
                <a:lnTo>
                  <a:pt x="1726519" y="4041039"/>
                </a:lnTo>
                <a:lnTo>
                  <a:pt x="1690800" y="3998399"/>
                </a:lnTo>
                <a:close/>
                <a:moveTo>
                  <a:pt x="5571234" y="3995497"/>
                </a:moveTo>
                <a:cubicBezTo>
                  <a:pt x="5554757" y="3995497"/>
                  <a:pt x="5540510" y="3999069"/>
                  <a:pt x="5528490" y="4006213"/>
                </a:cubicBezTo>
                <a:cubicBezTo>
                  <a:pt x="5519582" y="4011571"/>
                  <a:pt x="5511270" y="4020277"/>
                  <a:pt x="5503552" y="4032332"/>
                </a:cubicBezTo>
                <a:lnTo>
                  <a:pt x="5503552" y="3998399"/>
                </a:lnTo>
                <a:lnTo>
                  <a:pt x="5430106" y="3998399"/>
                </a:lnTo>
                <a:lnTo>
                  <a:pt x="5430106" y="4205568"/>
                </a:lnTo>
                <a:lnTo>
                  <a:pt x="5503552" y="4205568"/>
                </a:lnTo>
                <a:lnTo>
                  <a:pt x="5503552" y="4116941"/>
                </a:lnTo>
                <a:cubicBezTo>
                  <a:pt x="5503552" y="4104886"/>
                  <a:pt x="5504888" y="4095286"/>
                  <a:pt x="5507560" y="4088143"/>
                </a:cubicBezTo>
                <a:cubicBezTo>
                  <a:pt x="5514685" y="4068349"/>
                  <a:pt x="5530269" y="4058452"/>
                  <a:pt x="5554312" y="4058452"/>
                </a:cubicBezTo>
                <a:cubicBezTo>
                  <a:pt x="5564850" y="4058452"/>
                  <a:pt x="5575241" y="4060907"/>
                  <a:pt x="5585482" y="4065819"/>
                </a:cubicBezTo>
                <a:lnTo>
                  <a:pt x="5585482" y="3996163"/>
                </a:lnTo>
                <a:cubicBezTo>
                  <a:pt x="5579842" y="3995719"/>
                  <a:pt x="5575093" y="3995497"/>
                  <a:pt x="5571234" y="3995497"/>
                </a:cubicBezTo>
                <a:close/>
                <a:moveTo>
                  <a:pt x="1265934" y="3995497"/>
                </a:moveTo>
                <a:cubicBezTo>
                  <a:pt x="1249458" y="3995497"/>
                  <a:pt x="1235210" y="3999069"/>
                  <a:pt x="1223190" y="4006213"/>
                </a:cubicBezTo>
                <a:cubicBezTo>
                  <a:pt x="1214283" y="4011571"/>
                  <a:pt x="1205971" y="4020277"/>
                  <a:pt x="1198253" y="4032332"/>
                </a:cubicBezTo>
                <a:lnTo>
                  <a:pt x="1198253" y="3998399"/>
                </a:lnTo>
                <a:lnTo>
                  <a:pt x="1124806" y="3998399"/>
                </a:lnTo>
                <a:lnTo>
                  <a:pt x="1124806" y="4205568"/>
                </a:lnTo>
                <a:lnTo>
                  <a:pt x="1198253" y="4205568"/>
                </a:lnTo>
                <a:lnTo>
                  <a:pt x="1198253" y="4116941"/>
                </a:lnTo>
                <a:cubicBezTo>
                  <a:pt x="1198253" y="4104886"/>
                  <a:pt x="1199589" y="4095286"/>
                  <a:pt x="1202261" y="4088143"/>
                </a:cubicBezTo>
                <a:cubicBezTo>
                  <a:pt x="1209386" y="4068349"/>
                  <a:pt x="1224970" y="4058452"/>
                  <a:pt x="1249013" y="4058452"/>
                </a:cubicBezTo>
                <a:cubicBezTo>
                  <a:pt x="1259552" y="4058452"/>
                  <a:pt x="1269942" y="4060907"/>
                  <a:pt x="1280183" y="4065819"/>
                </a:cubicBezTo>
                <a:lnTo>
                  <a:pt x="1280183" y="3996163"/>
                </a:lnTo>
                <a:cubicBezTo>
                  <a:pt x="1274544" y="3995719"/>
                  <a:pt x="1269794" y="3995497"/>
                  <a:pt x="1265934" y="3995497"/>
                </a:cubicBezTo>
                <a:close/>
                <a:moveTo>
                  <a:pt x="4641689" y="3992595"/>
                </a:moveTo>
                <a:cubicBezTo>
                  <a:pt x="4605078" y="3992595"/>
                  <a:pt x="4576726" y="4002939"/>
                  <a:pt x="4556634" y="4023626"/>
                </a:cubicBezTo>
                <a:cubicBezTo>
                  <a:pt x="4536542" y="4044313"/>
                  <a:pt x="4526496" y="4071176"/>
                  <a:pt x="4526496" y="4104216"/>
                </a:cubicBezTo>
                <a:cubicBezTo>
                  <a:pt x="4526496" y="4132047"/>
                  <a:pt x="4534533" y="4155636"/>
                  <a:pt x="4550606" y="4174984"/>
                </a:cubicBezTo>
                <a:cubicBezTo>
                  <a:pt x="4572038" y="4200880"/>
                  <a:pt x="4604036" y="4213828"/>
                  <a:pt x="4646600" y="4213828"/>
                </a:cubicBezTo>
                <a:cubicBezTo>
                  <a:pt x="4680086" y="4213828"/>
                  <a:pt x="4706801" y="4204555"/>
                  <a:pt x="4726744" y="4186010"/>
                </a:cubicBezTo>
                <a:cubicBezTo>
                  <a:pt x="4737758" y="4175773"/>
                  <a:pt x="4746092" y="4161308"/>
                  <a:pt x="4751748" y="4142614"/>
                </a:cubicBezTo>
                <a:lnTo>
                  <a:pt x="4680756" y="4142614"/>
                </a:lnTo>
                <a:cubicBezTo>
                  <a:pt x="4672617" y="4155711"/>
                  <a:pt x="4660925" y="4162259"/>
                  <a:pt x="4645680" y="4162259"/>
                </a:cubicBezTo>
                <a:cubicBezTo>
                  <a:pt x="4615784" y="4162259"/>
                  <a:pt x="4600836" y="4146707"/>
                  <a:pt x="4600836" y="4115602"/>
                </a:cubicBezTo>
                <a:lnTo>
                  <a:pt x="4754650" y="4115602"/>
                </a:lnTo>
                <a:lnTo>
                  <a:pt x="4754650" y="4106208"/>
                </a:lnTo>
                <a:cubicBezTo>
                  <a:pt x="4754650" y="4081756"/>
                  <a:pt x="4749217" y="4060286"/>
                  <a:pt x="4738353" y="4041799"/>
                </a:cubicBezTo>
                <a:cubicBezTo>
                  <a:pt x="4719006" y="4008996"/>
                  <a:pt x="4686784" y="3992595"/>
                  <a:pt x="4641689" y="3992595"/>
                </a:cubicBezTo>
                <a:close/>
                <a:moveTo>
                  <a:pt x="4232114" y="3992595"/>
                </a:moveTo>
                <a:cubicBezTo>
                  <a:pt x="4195502" y="3992595"/>
                  <a:pt x="4167151" y="4002939"/>
                  <a:pt x="4147059" y="4023626"/>
                </a:cubicBezTo>
                <a:cubicBezTo>
                  <a:pt x="4126967" y="4044313"/>
                  <a:pt x="4116921" y="4071176"/>
                  <a:pt x="4116921" y="4104216"/>
                </a:cubicBezTo>
                <a:cubicBezTo>
                  <a:pt x="4116921" y="4132047"/>
                  <a:pt x="4124958" y="4155636"/>
                  <a:pt x="4141032" y="4174984"/>
                </a:cubicBezTo>
                <a:cubicBezTo>
                  <a:pt x="4162463" y="4200880"/>
                  <a:pt x="4194460" y="4213828"/>
                  <a:pt x="4237026" y="4213828"/>
                </a:cubicBezTo>
                <a:cubicBezTo>
                  <a:pt x="4270512" y="4213828"/>
                  <a:pt x="4297226" y="4204555"/>
                  <a:pt x="4317170" y="4186010"/>
                </a:cubicBezTo>
                <a:cubicBezTo>
                  <a:pt x="4328182" y="4175773"/>
                  <a:pt x="4336517" y="4161308"/>
                  <a:pt x="4342172" y="4142614"/>
                </a:cubicBezTo>
                <a:lnTo>
                  <a:pt x="4271182" y="4142614"/>
                </a:lnTo>
                <a:cubicBezTo>
                  <a:pt x="4263042" y="4155711"/>
                  <a:pt x="4251350" y="4162259"/>
                  <a:pt x="4236105" y="4162259"/>
                </a:cubicBezTo>
                <a:cubicBezTo>
                  <a:pt x="4206208" y="4162259"/>
                  <a:pt x="4191261" y="4146707"/>
                  <a:pt x="4191261" y="4115602"/>
                </a:cubicBezTo>
                <a:lnTo>
                  <a:pt x="4345075" y="4115602"/>
                </a:lnTo>
                <a:lnTo>
                  <a:pt x="4345075" y="4106208"/>
                </a:lnTo>
                <a:cubicBezTo>
                  <a:pt x="4345075" y="4081756"/>
                  <a:pt x="4339642" y="4060286"/>
                  <a:pt x="4328778" y="4041799"/>
                </a:cubicBezTo>
                <a:cubicBezTo>
                  <a:pt x="4309430" y="4008996"/>
                  <a:pt x="4277209" y="3992595"/>
                  <a:pt x="4232114" y="3992595"/>
                </a:cubicBezTo>
                <a:close/>
                <a:moveTo>
                  <a:pt x="3527264" y="3992595"/>
                </a:moveTo>
                <a:cubicBezTo>
                  <a:pt x="3490653" y="3992595"/>
                  <a:pt x="3462301" y="4002939"/>
                  <a:pt x="3442209" y="4023626"/>
                </a:cubicBezTo>
                <a:cubicBezTo>
                  <a:pt x="3422118" y="4044313"/>
                  <a:pt x="3412072" y="4071176"/>
                  <a:pt x="3412072" y="4104216"/>
                </a:cubicBezTo>
                <a:cubicBezTo>
                  <a:pt x="3412072" y="4132047"/>
                  <a:pt x="3420108" y="4155636"/>
                  <a:pt x="3436182" y="4174984"/>
                </a:cubicBezTo>
                <a:cubicBezTo>
                  <a:pt x="3457613" y="4200880"/>
                  <a:pt x="3489611" y="4213828"/>
                  <a:pt x="3532176" y="4213828"/>
                </a:cubicBezTo>
                <a:cubicBezTo>
                  <a:pt x="3565662" y="4213828"/>
                  <a:pt x="3592376" y="4204555"/>
                  <a:pt x="3612320" y="4186010"/>
                </a:cubicBezTo>
                <a:cubicBezTo>
                  <a:pt x="3623333" y="4175773"/>
                  <a:pt x="3631667" y="4161308"/>
                  <a:pt x="3637323" y="4142614"/>
                </a:cubicBezTo>
                <a:lnTo>
                  <a:pt x="3566332" y="4142614"/>
                </a:lnTo>
                <a:cubicBezTo>
                  <a:pt x="3558192" y="4155711"/>
                  <a:pt x="3546500" y="4162259"/>
                  <a:pt x="3531255" y="4162259"/>
                </a:cubicBezTo>
                <a:cubicBezTo>
                  <a:pt x="3501359" y="4162259"/>
                  <a:pt x="3486411" y="4146707"/>
                  <a:pt x="3486411" y="4115602"/>
                </a:cubicBezTo>
                <a:lnTo>
                  <a:pt x="3640225" y="4115602"/>
                </a:lnTo>
                <a:lnTo>
                  <a:pt x="3640225" y="4106208"/>
                </a:lnTo>
                <a:cubicBezTo>
                  <a:pt x="3640225" y="4081756"/>
                  <a:pt x="3634792" y="4060286"/>
                  <a:pt x="3623928" y="4041799"/>
                </a:cubicBezTo>
                <a:cubicBezTo>
                  <a:pt x="3604581" y="4008996"/>
                  <a:pt x="3572360" y="3992595"/>
                  <a:pt x="3527264" y="3992595"/>
                </a:cubicBezTo>
                <a:close/>
                <a:moveTo>
                  <a:pt x="2774790" y="3992595"/>
                </a:moveTo>
                <a:cubicBezTo>
                  <a:pt x="2738178" y="3992595"/>
                  <a:pt x="2709826" y="4002939"/>
                  <a:pt x="2689734" y="4023626"/>
                </a:cubicBezTo>
                <a:cubicBezTo>
                  <a:pt x="2669642" y="4044313"/>
                  <a:pt x="2659596" y="4071176"/>
                  <a:pt x="2659597" y="4104216"/>
                </a:cubicBezTo>
                <a:cubicBezTo>
                  <a:pt x="2659596" y="4132047"/>
                  <a:pt x="2667633" y="4155636"/>
                  <a:pt x="2683707" y="4174984"/>
                </a:cubicBezTo>
                <a:cubicBezTo>
                  <a:pt x="2705138" y="4200880"/>
                  <a:pt x="2737136" y="4213828"/>
                  <a:pt x="2779701" y="4213828"/>
                </a:cubicBezTo>
                <a:cubicBezTo>
                  <a:pt x="2813187" y="4213828"/>
                  <a:pt x="2839902" y="4204555"/>
                  <a:pt x="2859845" y="4186010"/>
                </a:cubicBezTo>
                <a:cubicBezTo>
                  <a:pt x="2870858" y="4175773"/>
                  <a:pt x="2879192" y="4161308"/>
                  <a:pt x="2884848" y="4142614"/>
                </a:cubicBezTo>
                <a:lnTo>
                  <a:pt x="2813857" y="4142614"/>
                </a:lnTo>
                <a:cubicBezTo>
                  <a:pt x="2805718" y="4155711"/>
                  <a:pt x="2794025" y="4162259"/>
                  <a:pt x="2778780" y="4162259"/>
                </a:cubicBezTo>
                <a:cubicBezTo>
                  <a:pt x="2748884" y="4162259"/>
                  <a:pt x="2733936" y="4146707"/>
                  <a:pt x="2733936" y="4115602"/>
                </a:cubicBezTo>
                <a:lnTo>
                  <a:pt x="2887750" y="4115602"/>
                </a:lnTo>
                <a:lnTo>
                  <a:pt x="2887750" y="4106208"/>
                </a:lnTo>
                <a:cubicBezTo>
                  <a:pt x="2887750" y="4081756"/>
                  <a:pt x="2882318" y="4060286"/>
                  <a:pt x="2871453" y="4041799"/>
                </a:cubicBezTo>
                <a:cubicBezTo>
                  <a:pt x="2852106" y="4008996"/>
                  <a:pt x="2819884" y="3992595"/>
                  <a:pt x="2774790" y="3992595"/>
                </a:cubicBezTo>
                <a:close/>
                <a:moveTo>
                  <a:pt x="4900427" y="3991925"/>
                </a:moveTo>
                <a:cubicBezTo>
                  <a:pt x="4862624" y="3991925"/>
                  <a:pt x="4832636" y="4004725"/>
                  <a:pt x="4810460" y="4030323"/>
                </a:cubicBezTo>
                <a:cubicBezTo>
                  <a:pt x="4792601" y="4050861"/>
                  <a:pt x="4783671" y="4074823"/>
                  <a:pt x="4783671" y="4102207"/>
                </a:cubicBezTo>
                <a:cubicBezTo>
                  <a:pt x="4783671" y="4129443"/>
                  <a:pt x="4792601" y="4153404"/>
                  <a:pt x="4810460" y="4174091"/>
                </a:cubicBezTo>
                <a:cubicBezTo>
                  <a:pt x="4832636" y="4199690"/>
                  <a:pt x="4862624" y="4212489"/>
                  <a:pt x="4900427" y="4212489"/>
                </a:cubicBezTo>
                <a:cubicBezTo>
                  <a:pt x="4917096" y="4212489"/>
                  <a:pt x="4933020" y="4208694"/>
                  <a:pt x="4948200" y="4201103"/>
                </a:cubicBezTo>
                <a:lnTo>
                  <a:pt x="4948200" y="4138819"/>
                </a:lnTo>
                <a:cubicBezTo>
                  <a:pt x="4935136" y="4147748"/>
                  <a:pt x="4922517" y="4152213"/>
                  <a:pt x="4910344" y="4152213"/>
                </a:cubicBezTo>
                <a:cubicBezTo>
                  <a:pt x="4895796" y="4152213"/>
                  <a:pt x="4883771" y="4147525"/>
                  <a:pt x="4874271" y="4138149"/>
                </a:cubicBezTo>
                <a:cubicBezTo>
                  <a:pt x="4864770" y="4128773"/>
                  <a:pt x="4860020" y="4116792"/>
                  <a:pt x="4860020" y="4102207"/>
                </a:cubicBezTo>
                <a:cubicBezTo>
                  <a:pt x="4860020" y="4087622"/>
                  <a:pt x="4864770" y="4075641"/>
                  <a:pt x="4874271" y="4066265"/>
                </a:cubicBezTo>
                <a:cubicBezTo>
                  <a:pt x="4883771" y="4056889"/>
                  <a:pt x="4895796" y="4052201"/>
                  <a:pt x="4910344" y="4052201"/>
                </a:cubicBezTo>
                <a:cubicBezTo>
                  <a:pt x="4922666" y="4052201"/>
                  <a:pt x="4935284" y="4056740"/>
                  <a:pt x="4948200" y="4065819"/>
                </a:cubicBezTo>
                <a:lnTo>
                  <a:pt x="4948200" y="4003534"/>
                </a:lnTo>
                <a:cubicBezTo>
                  <a:pt x="4933318" y="3995795"/>
                  <a:pt x="4917392" y="3991925"/>
                  <a:pt x="4900427" y="3991925"/>
                </a:cubicBezTo>
                <a:close/>
                <a:moveTo>
                  <a:pt x="3020666" y="3991925"/>
                </a:moveTo>
                <a:cubicBezTo>
                  <a:pt x="2995398" y="3991925"/>
                  <a:pt x="2973029" y="4000326"/>
                  <a:pt x="2953558" y="4017127"/>
                </a:cubicBezTo>
                <a:cubicBezTo>
                  <a:pt x="2929033" y="4038238"/>
                  <a:pt x="2916771" y="4066486"/>
                  <a:pt x="2916772" y="4101872"/>
                </a:cubicBezTo>
                <a:cubicBezTo>
                  <a:pt x="2916771" y="4136663"/>
                  <a:pt x="2928736" y="4164615"/>
                  <a:pt x="2952665" y="4185727"/>
                </a:cubicBezTo>
                <a:cubicBezTo>
                  <a:pt x="2972731" y="4203420"/>
                  <a:pt x="2995620" y="4212265"/>
                  <a:pt x="3021333" y="4212265"/>
                </a:cubicBezTo>
                <a:cubicBezTo>
                  <a:pt x="3037236" y="4212265"/>
                  <a:pt x="3051430" y="4208768"/>
                  <a:pt x="3063916" y="4201773"/>
                </a:cubicBezTo>
                <a:cubicBezTo>
                  <a:pt x="3071050" y="4197755"/>
                  <a:pt x="3078110" y="4191355"/>
                  <a:pt x="3085096" y="4182574"/>
                </a:cubicBezTo>
                <a:lnTo>
                  <a:pt x="3085096" y="4205568"/>
                </a:lnTo>
                <a:lnTo>
                  <a:pt x="3158543" y="4205568"/>
                </a:lnTo>
                <a:lnTo>
                  <a:pt x="3158543" y="3998399"/>
                </a:lnTo>
                <a:lnTo>
                  <a:pt x="3085096" y="3998399"/>
                </a:lnTo>
                <a:lnTo>
                  <a:pt x="3085096" y="4018714"/>
                </a:lnTo>
                <a:cubicBezTo>
                  <a:pt x="3077217" y="4010529"/>
                  <a:pt x="3069563" y="4004650"/>
                  <a:pt x="3062134" y="4001078"/>
                </a:cubicBezTo>
                <a:cubicBezTo>
                  <a:pt x="3049202" y="3994976"/>
                  <a:pt x="3035380" y="3991925"/>
                  <a:pt x="3020666" y="3991925"/>
                </a:cubicBezTo>
                <a:close/>
                <a:moveTo>
                  <a:pt x="1410941" y="3991925"/>
                </a:moveTo>
                <a:cubicBezTo>
                  <a:pt x="1385673" y="3991925"/>
                  <a:pt x="1363303" y="4000326"/>
                  <a:pt x="1343833" y="4017127"/>
                </a:cubicBezTo>
                <a:cubicBezTo>
                  <a:pt x="1319309" y="4038238"/>
                  <a:pt x="1307046" y="4066486"/>
                  <a:pt x="1307046" y="4101872"/>
                </a:cubicBezTo>
                <a:cubicBezTo>
                  <a:pt x="1307046" y="4136663"/>
                  <a:pt x="1319011" y="4164615"/>
                  <a:pt x="1342940" y="4185727"/>
                </a:cubicBezTo>
                <a:cubicBezTo>
                  <a:pt x="1363006" y="4203420"/>
                  <a:pt x="1385895" y="4212265"/>
                  <a:pt x="1411607" y="4212265"/>
                </a:cubicBezTo>
                <a:cubicBezTo>
                  <a:pt x="1427511" y="4212265"/>
                  <a:pt x="1441706" y="4208768"/>
                  <a:pt x="1454191" y="4201773"/>
                </a:cubicBezTo>
                <a:cubicBezTo>
                  <a:pt x="1461326" y="4197755"/>
                  <a:pt x="1468386" y="4191355"/>
                  <a:pt x="1475371" y="4182574"/>
                </a:cubicBezTo>
                <a:lnTo>
                  <a:pt x="1475371" y="4205568"/>
                </a:lnTo>
                <a:lnTo>
                  <a:pt x="1548818" y="4205568"/>
                </a:lnTo>
                <a:lnTo>
                  <a:pt x="1548818" y="3998399"/>
                </a:lnTo>
                <a:lnTo>
                  <a:pt x="1475371" y="3998399"/>
                </a:lnTo>
                <a:lnTo>
                  <a:pt x="1475371" y="4018714"/>
                </a:lnTo>
                <a:cubicBezTo>
                  <a:pt x="1467493" y="4010529"/>
                  <a:pt x="1459838" y="4004650"/>
                  <a:pt x="1452408" y="4001078"/>
                </a:cubicBezTo>
                <a:cubicBezTo>
                  <a:pt x="1439477" y="3994976"/>
                  <a:pt x="1425654" y="3991925"/>
                  <a:pt x="1410941" y="3991925"/>
                </a:cubicBezTo>
                <a:close/>
                <a:moveTo>
                  <a:pt x="3306106" y="3991032"/>
                </a:moveTo>
                <a:cubicBezTo>
                  <a:pt x="3272917" y="3991032"/>
                  <a:pt x="3248360" y="3999724"/>
                  <a:pt x="3232436" y="4017106"/>
                </a:cubicBezTo>
                <a:cubicBezTo>
                  <a:pt x="3220083" y="4030626"/>
                  <a:pt x="3213906" y="4046450"/>
                  <a:pt x="3213907" y="4064577"/>
                </a:cubicBezTo>
                <a:cubicBezTo>
                  <a:pt x="3213906" y="4073937"/>
                  <a:pt x="3215317" y="4081961"/>
                  <a:pt x="3218138" y="4088649"/>
                </a:cubicBezTo>
                <a:cubicBezTo>
                  <a:pt x="3223335" y="4100980"/>
                  <a:pt x="3233356" y="4110043"/>
                  <a:pt x="3248202" y="4115835"/>
                </a:cubicBezTo>
                <a:cubicBezTo>
                  <a:pt x="3252360" y="4117470"/>
                  <a:pt x="3261194" y="4119773"/>
                  <a:pt x="3274706" y="4122745"/>
                </a:cubicBezTo>
                <a:cubicBezTo>
                  <a:pt x="3286730" y="4125424"/>
                  <a:pt x="3294451" y="4127731"/>
                  <a:pt x="3297867" y="4129666"/>
                </a:cubicBezTo>
                <a:cubicBezTo>
                  <a:pt x="3303210" y="4132642"/>
                  <a:pt x="3305882" y="4136884"/>
                  <a:pt x="3305883" y="4142391"/>
                </a:cubicBezTo>
                <a:cubicBezTo>
                  <a:pt x="3305882" y="4152957"/>
                  <a:pt x="3298239" y="4158241"/>
                  <a:pt x="3282952" y="4158241"/>
                </a:cubicBezTo>
                <a:cubicBezTo>
                  <a:pt x="3264992" y="4158241"/>
                  <a:pt x="3245549" y="4151395"/>
                  <a:pt x="3224622" y="4137703"/>
                </a:cubicBezTo>
                <a:lnTo>
                  <a:pt x="3198057" y="4189495"/>
                </a:lnTo>
                <a:cubicBezTo>
                  <a:pt x="3224846" y="4205419"/>
                  <a:pt x="3252453" y="4213382"/>
                  <a:pt x="3280880" y="4213382"/>
                </a:cubicBezTo>
                <a:cubicBezTo>
                  <a:pt x="3313026" y="4213382"/>
                  <a:pt x="3337955" y="4205494"/>
                  <a:pt x="3355666" y="4189718"/>
                </a:cubicBezTo>
                <a:cubicBezTo>
                  <a:pt x="3371441" y="4175728"/>
                  <a:pt x="3379329" y="4157720"/>
                  <a:pt x="3379329" y="4135693"/>
                </a:cubicBezTo>
                <a:cubicBezTo>
                  <a:pt x="3379329" y="4118132"/>
                  <a:pt x="3373613" y="4103844"/>
                  <a:pt x="3362182" y="4092831"/>
                </a:cubicBezTo>
                <a:cubicBezTo>
                  <a:pt x="3353124" y="4084050"/>
                  <a:pt x="3339019" y="4077650"/>
                  <a:pt x="3319867" y="4073632"/>
                </a:cubicBezTo>
                <a:cubicBezTo>
                  <a:pt x="3306802" y="4070953"/>
                  <a:pt x="3298934" y="4068944"/>
                  <a:pt x="3296262" y="4067604"/>
                </a:cubicBezTo>
                <a:cubicBezTo>
                  <a:pt x="3290323" y="4064753"/>
                  <a:pt x="3287354" y="4061001"/>
                  <a:pt x="3287354" y="4056348"/>
                </a:cubicBezTo>
                <a:cubicBezTo>
                  <a:pt x="3287354" y="4046142"/>
                  <a:pt x="3294694" y="4041039"/>
                  <a:pt x="3309374" y="4041039"/>
                </a:cubicBezTo>
                <a:cubicBezTo>
                  <a:pt x="3321829" y="4041039"/>
                  <a:pt x="3334878" y="4044611"/>
                  <a:pt x="3348522" y="4051754"/>
                </a:cubicBezTo>
                <a:lnTo>
                  <a:pt x="3373302" y="4004427"/>
                </a:lnTo>
                <a:cubicBezTo>
                  <a:pt x="3351572" y="3995497"/>
                  <a:pt x="3329174" y="3991032"/>
                  <a:pt x="3306106" y="3991032"/>
                </a:cubicBezTo>
                <a:close/>
                <a:moveTo>
                  <a:pt x="2553631" y="3991032"/>
                </a:moveTo>
                <a:cubicBezTo>
                  <a:pt x="2520442" y="3991032"/>
                  <a:pt x="2495886" y="3999724"/>
                  <a:pt x="2479961" y="4017106"/>
                </a:cubicBezTo>
                <a:cubicBezTo>
                  <a:pt x="2467608" y="4030626"/>
                  <a:pt x="2461432" y="4046450"/>
                  <a:pt x="2461432" y="4064577"/>
                </a:cubicBezTo>
                <a:cubicBezTo>
                  <a:pt x="2461432" y="4073937"/>
                  <a:pt x="2462842" y="4081961"/>
                  <a:pt x="2465663" y="4088649"/>
                </a:cubicBezTo>
                <a:cubicBezTo>
                  <a:pt x="2470860" y="4100980"/>
                  <a:pt x="2480882" y="4110043"/>
                  <a:pt x="2495727" y="4115835"/>
                </a:cubicBezTo>
                <a:cubicBezTo>
                  <a:pt x="2499885" y="4117470"/>
                  <a:pt x="2508720" y="4119773"/>
                  <a:pt x="2522231" y="4122745"/>
                </a:cubicBezTo>
                <a:cubicBezTo>
                  <a:pt x="2534255" y="4125424"/>
                  <a:pt x="2541976" y="4127731"/>
                  <a:pt x="2545392" y="4129666"/>
                </a:cubicBezTo>
                <a:cubicBezTo>
                  <a:pt x="2550736" y="4132642"/>
                  <a:pt x="2553408" y="4136884"/>
                  <a:pt x="2553408" y="4142391"/>
                </a:cubicBezTo>
                <a:cubicBezTo>
                  <a:pt x="2553408" y="4152957"/>
                  <a:pt x="2545764" y="4158241"/>
                  <a:pt x="2530477" y="4158241"/>
                </a:cubicBezTo>
                <a:cubicBezTo>
                  <a:pt x="2512517" y="4158241"/>
                  <a:pt x="2493074" y="4151395"/>
                  <a:pt x="2472148" y="4137703"/>
                </a:cubicBezTo>
                <a:lnTo>
                  <a:pt x="2445582" y="4189495"/>
                </a:lnTo>
                <a:cubicBezTo>
                  <a:pt x="2472371" y="4205419"/>
                  <a:pt x="2499978" y="4213382"/>
                  <a:pt x="2528405" y="4213382"/>
                </a:cubicBezTo>
                <a:cubicBezTo>
                  <a:pt x="2560552" y="4213382"/>
                  <a:pt x="2585480" y="4205494"/>
                  <a:pt x="2603191" y="4189718"/>
                </a:cubicBezTo>
                <a:cubicBezTo>
                  <a:pt x="2618966" y="4175728"/>
                  <a:pt x="2626854" y="4157720"/>
                  <a:pt x="2626854" y="4135693"/>
                </a:cubicBezTo>
                <a:cubicBezTo>
                  <a:pt x="2626854" y="4118132"/>
                  <a:pt x="2621138" y="4103844"/>
                  <a:pt x="2609707" y="4092831"/>
                </a:cubicBezTo>
                <a:cubicBezTo>
                  <a:pt x="2600649" y="4084050"/>
                  <a:pt x="2586544" y="4077650"/>
                  <a:pt x="2567392" y="4073632"/>
                </a:cubicBezTo>
                <a:cubicBezTo>
                  <a:pt x="2554327" y="4070953"/>
                  <a:pt x="2546459" y="4068944"/>
                  <a:pt x="2543787" y="4067604"/>
                </a:cubicBezTo>
                <a:cubicBezTo>
                  <a:pt x="2537848" y="4064753"/>
                  <a:pt x="2534879" y="4061001"/>
                  <a:pt x="2534879" y="4056348"/>
                </a:cubicBezTo>
                <a:cubicBezTo>
                  <a:pt x="2534879" y="4046142"/>
                  <a:pt x="2542219" y="4041039"/>
                  <a:pt x="2556899" y="4041039"/>
                </a:cubicBezTo>
                <a:cubicBezTo>
                  <a:pt x="2569354" y="4041039"/>
                  <a:pt x="2582404" y="4044611"/>
                  <a:pt x="2596047" y="4051754"/>
                </a:cubicBezTo>
                <a:lnTo>
                  <a:pt x="2620827" y="4004427"/>
                </a:lnTo>
                <a:cubicBezTo>
                  <a:pt x="2599098" y="3995497"/>
                  <a:pt x="2576699" y="3991032"/>
                  <a:pt x="2553631" y="3991032"/>
                </a:cubicBezTo>
                <a:close/>
                <a:moveTo>
                  <a:pt x="5263120" y="3990809"/>
                </a:moveTo>
                <a:cubicBezTo>
                  <a:pt x="5220556" y="3990809"/>
                  <a:pt x="5187738" y="4003385"/>
                  <a:pt x="5164671" y="4028537"/>
                </a:cubicBezTo>
                <a:cubicBezTo>
                  <a:pt x="5145620" y="4049373"/>
                  <a:pt x="5136096" y="4073260"/>
                  <a:pt x="5136096" y="4100198"/>
                </a:cubicBezTo>
                <a:cubicBezTo>
                  <a:pt x="5136096" y="4130112"/>
                  <a:pt x="5145546" y="4155339"/>
                  <a:pt x="5164448" y="4175877"/>
                </a:cubicBezTo>
                <a:cubicBezTo>
                  <a:pt x="5187366" y="4200880"/>
                  <a:pt x="5219514" y="4213382"/>
                  <a:pt x="5260888" y="4213382"/>
                </a:cubicBezTo>
                <a:cubicBezTo>
                  <a:pt x="5302113" y="4213382"/>
                  <a:pt x="5334186" y="4200880"/>
                  <a:pt x="5357106" y="4175877"/>
                </a:cubicBezTo>
                <a:cubicBezTo>
                  <a:pt x="5376006" y="4155339"/>
                  <a:pt x="5385458" y="4130708"/>
                  <a:pt x="5385458" y="4101984"/>
                </a:cubicBezTo>
                <a:cubicBezTo>
                  <a:pt x="5385458" y="4073558"/>
                  <a:pt x="5375932" y="4049075"/>
                  <a:pt x="5356882" y="4028537"/>
                </a:cubicBezTo>
                <a:cubicBezTo>
                  <a:pt x="5333516" y="4003385"/>
                  <a:pt x="5302262" y="3990809"/>
                  <a:pt x="5263120" y="3990809"/>
                </a:cubicBezTo>
                <a:close/>
                <a:moveTo>
                  <a:pt x="957821" y="3990809"/>
                </a:moveTo>
                <a:cubicBezTo>
                  <a:pt x="915256" y="3990809"/>
                  <a:pt x="882440" y="4003385"/>
                  <a:pt x="859371" y="4028537"/>
                </a:cubicBezTo>
                <a:cubicBezTo>
                  <a:pt x="840321" y="4049373"/>
                  <a:pt x="830796" y="4073260"/>
                  <a:pt x="830796" y="4100198"/>
                </a:cubicBezTo>
                <a:cubicBezTo>
                  <a:pt x="830796" y="4130112"/>
                  <a:pt x="840247" y="4155339"/>
                  <a:pt x="859148" y="4175877"/>
                </a:cubicBezTo>
                <a:cubicBezTo>
                  <a:pt x="882068" y="4200880"/>
                  <a:pt x="914215" y="4213382"/>
                  <a:pt x="955589" y="4213382"/>
                </a:cubicBezTo>
                <a:cubicBezTo>
                  <a:pt x="996814" y="4213382"/>
                  <a:pt x="1028887" y="4200880"/>
                  <a:pt x="1051806" y="4175877"/>
                </a:cubicBezTo>
                <a:cubicBezTo>
                  <a:pt x="1070707" y="4155339"/>
                  <a:pt x="1080158" y="4130708"/>
                  <a:pt x="1080158" y="4101984"/>
                </a:cubicBezTo>
                <a:cubicBezTo>
                  <a:pt x="1080158" y="4073558"/>
                  <a:pt x="1070633" y="4049075"/>
                  <a:pt x="1051583" y="4028537"/>
                </a:cubicBezTo>
                <a:cubicBezTo>
                  <a:pt x="1028217" y="4003385"/>
                  <a:pt x="996963" y="3990809"/>
                  <a:pt x="957821" y="3990809"/>
                </a:cubicBezTo>
                <a:close/>
                <a:moveTo>
                  <a:pt x="3897028" y="3966922"/>
                </a:moveTo>
                <a:lnTo>
                  <a:pt x="3915149" y="3966922"/>
                </a:lnTo>
                <a:cubicBezTo>
                  <a:pt x="3946170" y="3966922"/>
                  <a:pt x="3969510" y="3977293"/>
                  <a:pt x="3985170" y="3998033"/>
                </a:cubicBezTo>
                <a:cubicBezTo>
                  <a:pt x="3996953" y="4013702"/>
                  <a:pt x="4002844" y="4032055"/>
                  <a:pt x="4002844" y="4053094"/>
                </a:cubicBezTo>
                <a:cubicBezTo>
                  <a:pt x="4002844" y="4074132"/>
                  <a:pt x="3996953" y="4092560"/>
                  <a:pt x="3985170" y="4108378"/>
                </a:cubicBezTo>
                <a:cubicBezTo>
                  <a:pt x="3969659" y="4129118"/>
                  <a:pt x="3946319" y="4139488"/>
                  <a:pt x="3915149" y="4139488"/>
                </a:cubicBezTo>
                <a:lnTo>
                  <a:pt x="3897028" y="4139488"/>
                </a:lnTo>
                <a:close/>
                <a:moveTo>
                  <a:pt x="2106328" y="3966922"/>
                </a:moveTo>
                <a:lnTo>
                  <a:pt x="2124449" y="3966922"/>
                </a:lnTo>
                <a:cubicBezTo>
                  <a:pt x="2155470" y="3966922"/>
                  <a:pt x="2178811" y="3977293"/>
                  <a:pt x="2194470" y="3998033"/>
                </a:cubicBezTo>
                <a:cubicBezTo>
                  <a:pt x="2206253" y="4013702"/>
                  <a:pt x="2212145" y="4032055"/>
                  <a:pt x="2212145" y="4053094"/>
                </a:cubicBezTo>
                <a:cubicBezTo>
                  <a:pt x="2212145" y="4074132"/>
                  <a:pt x="2206253" y="4092560"/>
                  <a:pt x="2194470" y="4108378"/>
                </a:cubicBezTo>
                <a:cubicBezTo>
                  <a:pt x="2178959" y="4129118"/>
                  <a:pt x="2155619" y="4139488"/>
                  <a:pt x="2124449" y="4139488"/>
                </a:cubicBezTo>
                <a:lnTo>
                  <a:pt x="2106328" y="4139488"/>
                </a:lnTo>
                <a:close/>
                <a:moveTo>
                  <a:pt x="5000440" y="3936115"/>
                </a:moveTo>
                <a:lnTo>
                  <a:pt x="5000440" y="3998399"/>
                </a:lnTo>
                <a:lnTo>
                  <a:pt x="4976329" y="3998399"/>
                </a:lnTo>
                <a:lnTo>
                  <a:pt x="4976329" y="4058452"/>
                </a:lnTo>
                <a:lnTo>
                  <a:pt x="5000440" y="4058452"/>
                </a:lnTo>
                <a:lnTo>
                  <a:pt x="5000440" y="4205568"/>
                </a:lnTo>
                <a:lnTo>
                  <a:pt x="5073886" y="4205568"/>
                </a:lnTo>
                <a:lnTo>
                  <a:pt x="5073886" y="4058452"/>
                </a:lnTo>
                <a:lnTo>
                  <a:pt x="5115632" y="4058452"/>
                </a:lnTo>
                <a:lnTo>
                  <a:pt x="5115632" y="3998399"/>
                </a:lnTo>
                <a:lnTo>
                  <a:pt x="5073886" y="3998399"/>
                </a:lnTo>
                <a:lnTo>
                  <a:pt x="5073886" y="3936115"/>
                </a:lnTo>
                <a:close/>
                <a:moveTo>
                  <a:pt x="4390840" y="3936115"/>
                </a:moveTo>
                <a:lnTo>
                  <a:pt x="4390840" y="3998399"/>
                </a:lnTo>
                <a:lnTo>
                  <a:pt x="4366729" y="3998399"/>
                </a:lnTo>
                <a:lnTo>
                  <a:pt x="4366729" y="4058452"/>
                </a:lnTo>
                <a:lnTo>
                  <a:pt x="4390840" y="4058452"/>
                </a:lnTo>
                <a:lnTo>
                  <a:pt x="4390840" y="4205568"/>
                </a:lnTo>
                <a:lnTo>
                  <a:pt x="4464286" y="4205568"/>
                </a:lnTo>
                <a:lnTo>
                  <a:pt x="4464286" y="4058452"/>
                </a:lnTo>
                <a:lnTo>
                  <a:pt x="4506032" y="4058452"/>
                </a:lnTo>
                <a:lnTo>
                  <a:pt x="4506032" y="3998399"/>
                </a:lnTo>
                <a:lnTo>
                  <a:pt x="4464286" y="3998399"/>
                </a:lnTo>
                <a:lnTo>
                  <a:pt x="4464286" y="3936115"/>
                </a:lnTo>
                <a:close/>
                <a:moveTo>
                  <a:pt x="3817777" y="3900843"/>
                </a:moveTo>
                <a:lnTo>
                  <a:pt x="3817777" y="4205568"/>
                </a:lnTo>
                <a:lnTo>
                  <a:pt x="3934756" y="4205568"/>
                </a:lnTo>
                <a:cubicBezTo>
                  <a:pt x="3951127" y="4205568"/>
                  <a:pt x="3967200" y="4202815"/>
                  <a:pt x="3982976" y="4197308"/>
                </a:cubicBezTo>
                <a:cubicBezTo>
                  <a:pt x="4012742" y="4186890"/>
                  <a:pt x="4037186" y="4168175"/>
                  <a:pt x="4056311" y="4141163"/>
                </a:cubicBezTo>
                <a:cubicBezTo>
                  <a:pt x="4075436" y="4114150"/>
                  <a:pt x="4084998" y="4084794"/>
                  <a:pt x="4084998" y="4053094"/>
                </a:cubicBezTo>
                <a:cubicBezTo>
                  <a:pt x="4084998" y="4030323"/>
                  <a:pt x="4079788" y="4008222"/>
                  <a:pt x="4069371" y="3986791"/>
                </a:cubicBezTo>
                <a:cubicBezTo>
                  <a:pt x="4056572" y="3960895"/>
                  <a:pt x="4038191" y="3940208"/>
                  <a:pt x="4014230" y="3924729"/>
                </a:cubicBezTo>
                <a:cubicBezTo>
                  <a:pt x="3989822" y="3908805"/>
                  <a:pt x="3963330" y="3900843"/>
                  <a:pt x="3934756" y="3900843"/>
                </a:cubicBezTo>
                <a:close/>
                <a:moveTo>
                  <a:pt x="2027077" y="3900843"/>
                </a:moveTo>
                <a:lnTo>
                  <a:pt x="2027077" y="4205568"/>
                </a:lnTo>
                <a:lnTo>
                  <a:pt x="2144056" y="4205568"/>
                </a:lnTo>
                <a:cubicBezTo>
                  <a:pt x="2160427" y="4205568"/>
                  <a:pt x="2176500" y="4202815"/>
                  <a:pt x="2192276" y="4197308"/>
                </a:cubicBezTo>
                <a:cubicBezTo>
                  <a:pt x="2222042" y="4186890"/>
                  <a:pt x="2246487" y="4168175"/>
                  <a:pt x="2265611" y="4141163"/>
                </a:cubicBezTo>
                <a:cubicBezTo>
                  <a:pt x="2284736" y="4114150"/>
                  <a:pt x="2294298" y="4084794"/>
                  <a:pt x="2294298" y="4053094"/>
                </a:cubicBezTo>
                <a:cubicBezTo>
                  <a:pt x="2294298" y="4030323"/>
                  <a:pt x="2289089" y="4008222"/>
                  <a:pt x="2278671" y="3986791"/>
                </a:cubicBezTo>
                <a:cubicBezTo>
                  <a:pt x="2265872" y="3960895"/>
                  <a:pt x="2247491" y="3940208"/>
                  <a:pt x="2223530" y="3924729"/>
                </a:cubicBezTo>
                <a:cubicBezTo>
                  <a:pt x="2199122" y="3908805"/>
                  <a:pt x="2172631" y="3900843"/>
                  <a:pt x="2144056" y="3900843"/>
                </a:cubicBezTo>
                <a:close/>
                <a:moveTo>
                  <a:pt x="331404" y="3900843"/>
                </a:moveTo>
                <a:lnTo>
                  <a:pt x="331404" y="3966922"/>
                </a:lnTo>
                <a:lnTo>
                  <a:pt x="395921" y="3966922"/>
                </a:lnTo>
                <a:lnTo>
                  <a:pt x="395921" y="4205568"/>
                </a:lnTo>
                <a:lnTo>
                  <a:pt x="475172" y="4205568"/>
                </a:lnTo>
                <a:lnTo>
                  <a:pt x="475172" y="3966922"/>
                </a:lnTo>
                <a:lnTo>
                  <a:pt x="540805" y="3966922"/>
                </a:lnTo>
                <a:lnTo>
                  <a:pt x="540805" y="3900843"/>
                </a:lnTo>
                <a:close/>
                <a:moveTo>
                  <a:pt x="2370982" y="3877849"/>
                </a:moveTo>
                <a:cubicBezTo>
                  <a:pt x="2359552" y="3877849"/>
                  <a:pt x="2349867" y="3881819"/>
                  <a:pt x="2341927" y="3889759"/>
                </a:cubicBezTo>
                <a:cubicBezTo>
                  <a:pt x="2333987" y="3897699"/>
                  <a:pt x="2330017" y="3907384"/>
                  <a:pt x="2330017" y="3918814"/>
                </a:cubicBezTo>
                <a:cubicBezTo>
                  <a:pt x="2330017" y="3930243"/>
                  <a:pt x="2333987" y="3939965"/>
                  <a:pt x="2341927" y="3947980"/>
                </a:cubicBezTo>
                <a:cubicBezTo>
                  <a:pt x="2349867" y="3955994"/>
                  <a:pt x="2359552" y="3960002"/>
                  <a:pt x="2370982" y="3960002"/>
                </a:cubicBezTo>
                <a:cubicBezTo>
                  <a:pt x="2382560" y="3960002"/>
                  <a:pt x="2392319" y="3956032"/>
                  <a:pt x="2400259" y="3948091"/>
                </a:cubicBezTo>
                <a:cubicBezTo>
                  <a:pt x="2408200" y="3940151"/>
                  <a:pt x="2412170" y="3930392"/>
                  <a:pt x="2412170" y="3918814"/>
                </a:cubicBezTo>
                <a:cubicBezTo>
                  <a:pt x="2412170" y="3907384"/>
                  <a:pt x="2408162" y="3897699"/>
                  <a:pt x="2400148" y="3889759"/>
                </a:cubicBezTo>
                <a:cubicBezTo>
                  <a:pt x="2392133" y="3881819"/>
                  <a:pt x="2382411" y="3877849"/>
                  <a:pt x="2370982" y="3877849"/>
                </a:cubicBezTo>
                <a:close/>
                <a:moveTo>
                  <a:pt x="572356" y="3870258"/>
                </a:moveTo>
                <a:lnTo>
                  <a:pt x="572356" y="4205568"/>
                </a:lnTo>
                <a:lnTo>
                  <a:pt x="645803" y="4205568"/>
                </a:lnTo>
                <a:lnTo>
                  <a:pt x="645803" y="4094617"/>
                </a:lnTo>
                <a:cubicBezTo>
                  <a:pt x="645803" y="4080106"/>
                  <a:pt x="649205" y="4069371"/>
                  <a:pt x="656009" y="4062411"/>
                </a:cubicBezTo>
                <a:cubicBezTo>
                  <a:pt x="663404" y="4054860"/>
                  <a:pt x="672722" y="4051085"/>
                  <a:pt x="683964" y="4051085"/>
                </a:cubicBezTo>
                <a:cubicBezTo>
                  <a:pt x="696091" y="4051085"/>
                  <a:pt x="705187" y="4055469"/>
                  <a:pt x="711251" y="4064238"/>
                </a:cubicBezTo>
                <a:cubicBezTo>
                  <a:pt x="715393" y="4070182"/>
                  <a:pt x="717464" y="4082368"/>
                  <a:pt x="717464" y="4100794"/>
                </a:cubicBezTo>
                <a:lnTo>
                  <a:pt x="717464" y="4205568"/>
                </a:lnTo>
                <a:lnTo>
                  <a:pt x="790911" y="4205568"/>
                </a:lnTo>
                <a:lnTo>
                  <a:pt x="790911" y="4073632"/>
                </a:lnTo>
                <a:cubicBezTo>
                  <a:pt x="790911" y="4046248"/>
                  <a:pt x="782961" y="4025709"/>
                  <a:pt x="767062" y="4012017"/>
                </a:cubicBezTo>
                <a:cubicBezTo>
                  <a:pt x="752795" y="3999813"/>
                  <a:pt x="734666" y="3993711"/>
                  <a:pt x="712675" y="3993711"/>
                </a:cubicBezTo>
                <a:cubicBezTo>
                  <a:pt x="695436" y="3993711"/>
                  <a:pt x="680947" y="3997060"/>
                  <a:pt x="669209" y="4003757"/>
                </a:cubicBezTo>
                <a:cubicBezTo>
                  <a:pt x="662074" y="4007776"/>
                  <a:pt x="654272" y="4014696"/>
                  <a:pt x="645803" y="4024519"/>
                </a:cubicBezTo>
                <a:lnTo>
                  <a:pt x="645803" y="3870258"/>
                </a:lnTo>
                <a:close/>
                <a:moveTo>
                  <a:pt x="3038758" y="2650118"/>
                </a:moveTo>
                <a:cubicBezTo>
                  <a:pt x="3033397" y="2650118"/>
                  <a:pt x="3028861" y="2651974"/>
                  <a:pt x="3025149" y="2655685"/>
                </a:cubicBezTo>
                <a:cubicBezTo>
                  <a:pt x="3021438" y="2659397"/>
                  <a:pt x="3019582" y="2663933"/>
                  <a:pt x="3019582" y="2669294"/>
                </a:cubicBezTo>
                <a:lnTo>
                  <a:pt x="3019582" y="2780017"/>
                </a:lnTo>
                <a:cubicBezTo>
                  <a:pt x="3019582" y="2785378"/>
                  <a:pt x="3021438" y="2789914"/>
                  <a:pt x="3025149" y="2793626"/>
                </a:cubicBezTo>
                <a:cubicBezTo>
                  <a:pt x="3028861" y="2797337"/>
                  <a:pt x="3033397" y="2799193"/>
                  <a:pt x="3038758" y="2799193"/>
                </a:cubicBezTo>
                <a:lnTo>
                  <a:pt x="3338763" y="2799193"/>
                </a:lnTo>
                <a:cubicBezTo>
                  <a:pt x="3344124" y="2799193"/>
                  <a:pt x="3348660" y="2797337"/>
                  <a:pt x="3352371" y="2793626"/>
                </a:cubicBezTo>
                <a:cubicBezTo>
                  <a:pt x="3356083" y="2789914"/>
                  <a:pt x="3357938" y="2785378"/>
                  <a:pt x="3357938" y="2780017"/>
                </a:cubicBezTo>
                <a:lnTo>
                  <a:pt x="3357938" y="2669294"/>
                </a:lnTo>
                <a:cubicBezTo>
                  <a:pt x="3357938" y="2663933"/>
                  <a:pt x="3356083" y="2659397"/>
                  <a:pt x="3352371" y="2655685"/>
                </a:cubicBezTo>
                <a:cubicBezTo>
                  <a:pt x="3348660" y="2651974"/>
                  <a:pt x="3344124" y="2650118"/>
                  <a:pt x="3338763" y="2650118"/>
                </a:cubicBezTo>
                <a:close/>
                <a:moveTo>
                  <a:pt x="5081098" y="2371145"/>
                </a:moveTo>
                <a:lnTo>
                  <a:pt x="5084810" y="2371145"/>
                </a:lnTo>
                <a:cubicBezTo>
                  <a:pt x="5108728" y="2413207"/>
                  <a:pt x="5132027" y="2464136"/>
                  <a:pt x="5154708" y="2523930"/>
                </a:cubicBezTo>
                <a:cubicBezTo>
                  <a:pt x="5177388" y="2583725"/>
                  <a:pt x="5197802" y="2646407"/>
                  <a:pt x="5215946" y="2711975"/>
                </a:cubicBezTo>
                <a:lnTo>
                  <a:pt x="4947488" y="2711975"/>
                </a:lnTo>
                <a:cubicBezTo>
                  <a:pt x="4964808" y="2645170"/>
                  <a:pt x="4984912" y="2582076"/>
                  <a:pt x="5007798" y="2522693"/>
                </a:cubicBezTo>
                <a:cubicBezTo>
                  <a:pt x="5030686" y="2463311"/>
                  <a:pt x="5055119" y="2412795"/>
                  <a:pt x="5081098" y="2371145"/>
                </a:cubicBezTo>
                <a:close/>
                <a:moveTo>
                  <a:pt x="2356200" y="2338360"/>
                </a:moveTo>
                <a:lnTo>
                  <a:pt x="2383417" y="2338360"/>
                </a:lnTo>
                <a:cubicBezTo>
                  <a:pt x="2445273" y="2338360"/>
                  <a:pt x="2496511" y="2346505"/>
                  <a:pt x="2537130" y="2362794"/>
                </a:cubicBezTo>
                <a:cubicBezTo>
                  <a:pt x="2577749" y="2379083"/>
                  <a:pt x="2608781" y="2407124"/>
                  <a:pt x="2630225" y="2446919"/>
                </a:cubicBezTo>
                <a:cubicBezTo>
                  <a:pt x="2651668" y="2486713"/>
                  <a:pt x="2662390" y="2541250"/>
                  <a:pt x="2662390" y="2610530"/>
                </a:cubicBezTo>
                <a:cubicBezTo>
                  <a:pt x="2662390" y="2714037"/>
                  <a:pt x="2639091" y="2788265"/>
                  <a:pt x="2592492" y="2833214"/>
                </a:cubicBezTo>
                <a:cubicBezTo>
                  <a:pt x="2545893" y="2878163"/>
                  <a:pt x="2476614" y="2900638"/>
                  <a:pt x="2384654" y="2900638"/>
                </a:cubicBezTo>
                <a:lnTo>
                  <a:pt x="2356200" y="2900638"/>
                </a:lnTo>
                <a:cubicBezTo>
                  <a:pt x="2329395" y="2900638"/>
                  <a:pt x="2310941" y="2894864"/>
                  <a:pt x="2300838" y="2883318"/>
                </a:cubicBezTo>
                <a:cubicBezTo>
                  <a:pt x="2290735" y="2871771"/>
                  <a:pt x="2285683" y="2851771"/>
                  <a:pt x="2285683" y="2823317"/>
                </a:cubicBezTo>
                <a:lnTo>
                  <a:pt x="2285683" y="2415063"/>
                </a:lnTo>
                <a:cubicBezTo>
                  <a:pt x="2285683" y="2386609"/>
                  <a:pt x="2290735" y="2366711"/>
                  <a:pt x="2300838" y="2355371"/>
                </a:cubicBezTo>
                <a:cubicBezTo>
                  <a:pt x="2310941" y="2344031"/>
                  <a:pt x="2329395" y="2338360"/>
                  <a:pt x="2356200" y="2338360"/>
                </a:cubicBezTo>
                <a:close/>
                <a:moveTo>
                  <a:pt x="5042748" y="2175677"/>
                </a:moveTo>
                <a:cubicBezTo>
                  <a:pt x="5023366" y="2175677"/>
                  <a:pt x="5006974" y="2179492"/>
                  <a:pt x="4993572" y="2187121"/>
                </a:cubicBezTo>
                <a:cubicBezTo>
                  <a:pt x="4980168" y="2194750"/>
                  <a:pt x="4967282" y="2207224"/>
                  <a:pt x="4954911" y="2224544"/>
                </a:cubicBezTo>
                <a:cubicBezTo>
                  <a:pt x="4917797" y="2276916"/>
                  <a:pt x="4879240" y="2352794"/>
                  <a:pt x="4839238" y="2452177"/>
                </a:cubicBezTo>
                <a:cubicBezTo>
                  <a:pt x="4799238" y="2551560"/>
                  <a:pt x="4765320" y="2654758"/>
                  <a:pt x="4737484" y="2761770"/>
                </a:cubicBezTo>
                <a:cubicBezTo>
                  <a:pt x="4709649" y="2868782"/>
                  <a:pt x="4694082" y="2959402"/>
                  <a:pt x="4690782" y="3033630"/>
                </a:cubicBezTo>
                <a:cubicBezTo>
                  <a:pt x="4690370" y="3053011"/>
                  <a:pt x="4698824" y="3062702"/>
                  <a:pt x="4716144" y="3062702"/>
                </a:cubicBezTo>
                <a:lnTo>
                  <a:pt x="4862744" y="3062702"/>
                </a:lnTo>
                <a:cubicBezTo>
                  <a:pt x="4882951" y="3062702"/>
                  <a:pt x="4893466" y="3053011"/>
                  <a:pt x="4894292" y="3033630"/>
                </a:cubicBezTo>
                <a:cubicBezTo>
                  <a:pt x="4896353" y="2985794"/>
                  <a:pt x="4902952" y="2929710"/>
                  <a:pt x="4914086" y="2865379"/>
                </a:cubicBezTo>
                <a:lnTo>
                  <a:pt x="5251823" y="2865379"/>
                </a:lnTo>
                <a:cubicBezTo>
                  <a:pt x="5265018" y="2931772"/>
                  <a:pt x="5272442" y="2987856"/>
                  <a:pt x="5274092" y="3033630"/>
                </a:cubicBezTo>
                <a:cubicBezTo>
                  <a:pt x="5274916" y="3053011"/>
                  <a:pt x="5285020" y="3062702"/>
                  <a:pt x="5304401" y="3062702"/>
                </a:cubicBezTo>
                <a:lnTo>
                  <a:pt x="5454094" y="3062702"/>
                </a:lnTo>
                <a:cubicBezTo>
                  <a:pt x="5474300" y="3062702"/>
                  <a:pt x="5484198" y="3051774"/>
                  <a:pt x="5483786" y="3029919"/>
                </a:cubicBezTo>
                <a:cubicBezTo>
                  <a:pt x="5480898" y="2957340"/>
                  <a:pt x="5465538" y="2867751"/>
                  <a:pt x="5437702" y="2761151"/>
                </a:cubicBezTo>
                <a:cubicBezTo>
                  <a:pt x="5409866" y="2654551"/>
                  <a:pt x="5376052" y="2551457"/>
                  <a:pt x="5336258" y="2451867"/>
                </a:cubicBezTo>
                <a:cubicBezTo>
                  <a:pt x="5296463" y="2352278"/>
                  <a:pt x="5258008" y="2276504"/>
                  <a:pt x="5220894" y="2224544"/>
                </a:cubicBezTo>
                <a:cubicBezTo>
                  <a:pt x="5208523" y="2207224"/>
                  <a:pt x="5195533" y="2194750"/>
                  <a:pt x="5181925" y="2187121"/>
                </a:cubicBezTo>
                <a:cubicBezTo>
                  <a:pt x="5168316" y="2179492"/>
                  <a:pt x="5151614" y="2175677"/>
                  <a:pt x="5131821" y="2175677"/>
                </a:cubicBezTo>
                <a:close/>
                <a:moveTo>
                  <a:pt x="2238672" y="2175677"/>
                </a:moveTo>
                <a:cubicBezTo>
                  <a:pt x="2195785" y="2175677"/>
                  <a:pt x="2163516" y="2180832"/>
                  <a:pt x="2141866" y="2191142"/>
                </a:cubicBezTo>
                <a:cubicBezTo>
                  <a:pt x="2120216" y="2201451"/>
                  <a:pt x="2105474" y="2218152"/>
                  <a:pt x="2097639" y="2241246"/>
                </a:cubicBezTo>
                <a:cubicBezTo>
                  <a:pt x="2089803" y="2264339"/>
                  <a:pt x="2085886" y="2297742"/>
                  <a:pt x="2085886" y="2341453"/>
                </a:cubicBezTo>
                <a:lnTo>
                  <a:pt x="2085886" y="2896926"/>
                </a:lnTo>
                <a:cubicBezTo>
                  <a:pt x="2085886" y="2939814"/>
                  <a:pt x="2089907" y="2972804"/>
                  <a:pt x="2097948" y="2995897"/>
                </a:cubicBezTo>
                <a:cubicBezTo>
                  <a:pt x="2105989" y="3018990"/>
                  <a:pt x="2120835" y="3035898"/>
                  <a:pt x="2142485" y="3046619"/>
                </a:cubicBezTo>
                <a:cubicBezTo>
                  <a:pt x="2164135" y="3057341"/>
                  <a:pt x="2196197" y="3062702"/>
                  <a:pt x="2238672" y="3062702"/>
                </a:cubicBezTo>
                <a:lnTo>
                  <a:pt x="2428572" y="3062702"/>
                </a:lnTo>
                <a:cubicBezTo>
                  <a:pt x="2568780" y="3062702"/>
                  <a:pt x="2677854" y="3026310"/>
                  <a:pt x="2755794" y="2953525"/>
                </a:cubicBezTo>
                <a:cubicBezTo>
                  <a:pt x="2833733" y="2880740"/>
                  <a:pt x="2872703" y="2765584"/>
                  <a:pt x="2872703" y="2608056"/>
                </a:cubicBezTo>
                <a:cubicBezTo>
                  <a:pt x="2872703" y="2502074"/>
                  <a:pt x="2854661" y="2417125"/>
                  <a:pt x="2818578" y="2353206"/>
                </a:cubicBezTo>
                <a:cubicBezTo>
                  <a:pt x="2782495" y="2289288"/>
                  <a:pt x="2731773" y="2243720"/>
                  <a:pt x="2666411" y="2216503"/>
                </a:cubicBezTo>
                <a:cubicBezTo>
                  <a:pt x="2601049" y="2189286"/>
                  <a:pt x="2521769" y="2175677"/>
                  <a:pt x="2428572" y="2175677"/>
                </a:cubicBezTo>
                <a:close/>
                <a:moveTo>
                  <a:pt x="1543347" y="2175677"/>
                </a:moveTo>
                <a:cubicBezTo>
                  <a:pt x="1500459" y="2175677"/>
                  <a:pt x="1468191" y="2180832"/>
                  <a:pt x="1446541" y="2191142"/>
                </a:cubicBezTo>
                <a:cubicBezTo>
                  <a:pt x="1424891" y="2201451"/>
                  <a:pt x="1410149" y="2218152"/>
                  <a:pt x="1402314" y="2241246"/>
                </a:cubicBezTo>
                <a:cubicBezTo>
                  <a:pt x="1394478" y="2264339"/>
                  <a:pt x="1390561" y="2297742"/>
                  <a:pt x="1390561" y="2341453"/>
                </a:cubicBezTo>
                <a:lnTo>
                  <a:pt x="1390561" y="2896926"/>
                </a:lnTo>
                <a:cubicBezTo>
                  <a:pt x="1390561" y="2939814"/>
                  <a:pt x="1394582" y="2972804"/>
                  <a:pt x="1402623" y="2995897"/>
                </a:cubicBezTo>
                <a:cubicBezTo>
                  <a:pt x="1410664" y="3018990"/>
                  <a:pt x="1425510" y="3035898"/>
                  <a:pt x="1447160" y="3046619"/>
                </a:cubicBezTo>
                <a:cubicBezTo>
                  <a:pt x="1468810" y="3057341"/>
                  <a:pt x="1500872" y="3062702"/>
                  <a:pt x="1543347" y="3062702"/>
                </a:cubicBezTo>
                <a:lnTo>
                  <a:pt x="1854486" y="3062702"/>
                </a:lnTo>
                <a:cubicBezTo>
                  <a:pt x="1860672" y="3062702"/>
                  <a:pt x="1865002" y="3062393"/>
                  <a:pt x="1867476" y="3061774"/>
                </a:cubicBezTo>
                <a:cubicBezTo>
                  <a:pt x="1869950" y="3061156"/>
                  <a:pt x="1873043" y="3059816"/>
                  <a:pt x="1876755" y="3057754"/>
                </a:cubicBezTo>
                <a:cubicBezTo>
                  <a:pt x="1899023" y="3042496"/>
                  <a:pt x="1922322" y="3021258"/>
                  <a:pt x="1946653" y="2994042"/>
                </a:cubicBezTo>
                <a:cubicBezTo>
                  <a:pt x="1950776" y="2989506"/>
                  <a:pt x="1952838" y="2985381"/>
                  <a:pt x="1952838" y="2981670"/>
                </a:cubicBezTo>
                <a:cubicBezTo>
                  <a:pt x="1952838" y="2978371"/>
                  <a:pt x="1950776" y="2974041"/>
                  <a:pt x="1946653" y="2968680"/>
                </a:cubicBezTo>
                <a:cubicBezTo>
                  <a:pt x="1922322" y="2941463"/>
                  <a:pt x="1899023" y="2920226"/>
                  <a:pt x="1876755" y="2904968"/>
                </a:cubicBezTo>
                <a:cubicBezTo>
                  <a:pt x="1873043" y="2902493"/>
                  <a:pt x="1870053" y="2901050"/>
                  <a:pt x="1867785" y="2900638"/>
                </a:cubicBezTo>
                <a:cubicBezTo>
                  <a:pt x="1865517" y="2900225"/>
                  <a:pt x="1861084" y="2900020"/>
                  <a:pt x="1854486" y="2900020"/>
                </a:cubicBezTo>
                <a:lnTo>
                  <a:pt x="1660875" y="2900020"/>
                </a:lnTo>
                <a:cubicBezTo>
                  <a:pt x="1634070" y="2900020"/>
                  <a:pt x="1615616" y="2894246"/>
                  <a:pt x="1605513" y="2882699"/>
                </a:cubicBezTo>
                <a:cubicBezTo>
                  <a:pt x="1595409" y="2871153"/>
                  <a:pt x="1590358" y="2851152"/>
                  <a:pt x="1590358" y="2822698"/>
                </a:cubicBezTo>
                <a:lnTo>
                  <a:pt x="1590358" y="2697748"/>
                </a:lnTo>
                <a:lnTo>
                  <a:pt x="1812424" y="2697748"/>
                </a:lnTo>
                <a:cubicBezTo>
                  <a:pt x="1818609" y="2697748"/>
                  <a:pt x="1822939" y="2697439"/>
                  <a:pt x="1825413" y="2696820"/>
                </a:cubicBezTo>
                <a:cubicBezTo>
                  <a:pt x="1827888" y="2696201"/>
                  <a:pt x="1830981" y="2694861"/>
                  <a:pt x="1834692" y="2692799"/>
                </a:cubicBezTo>
                <a:cubicBezTo>
                  <a:pt x="1856960" y="2677541"/>
                  <a:pt x="1880260" y="2656304"/>
                  <a:pt x="1904590" y="2629087"/>
                </a:cubicBezTo>
                <a:cubicBezTo>
                  <a:pt x="1908714" y="2624551"/>
                  <a:pt x="1910776" y="2620427"/>
                  <a:pt x="1910776" y="2616715"/>
                </a:cubicBezTo>
                <a:cubicBezTo>
                  <a:pt x="1910776" y="2613417"/>
                  <a:pt x="1908714" y="2609087"/>
                  <a:pt x="1904590" y="2603726"/>
                </a:cubicBezTo>
                <a:cubicBezTo>
                  <a:pt x="1880260" y="2576509"/>
                  <a:pt x="1856960" y="2555271"/>
                  <a:pt x="1834692" y="2540013"/>
                </a:cubicBezTo>
                <a:cubicBezTo>
                  <a:pt x="1830981" y="2537539"/>
                  <a:pt x="1827991" y="2536096"/>
                  <a:pt x="1825723" y="2535683"/>
                </a:cubicBezTo>
                <a:cubicBezTo>
                  <a:pt x="1823455" y="2535271"/>
                  <a:pt x="1819021" y="2535065"/>
                  <a:pt x="1812424" y="2535065"/>
                </a:cubicBezTo>
                <a:lnTo>
                  <a:pt x="1590358" y="2535065"/>
                </a:lnTo>
                <a:lnTo>
                  <a:pt x="1590358" y="2415063"/>
                </a:lnTo>
                <a:cubicBezTo>
                  <a:pt x="1590358" y="2386609"/>
                  <a:pt x="1595409" y="2366711"/>
                  <a:pt x="1605513" y="2355371"/>
                </a:cubicBezTo>
                <a:cubicBezTo>
                  <a:pt x="1615616" y="2344031"/>
                  <a:pt x="1634070" y="2338360"/>
                  <a:pt x="1660875" y="2338360"/>
                </a:cubicBezTo>
                <a:lnTo>
                  <a:pt x="1834073" y="2338360"/>
                </a:lnTo>
                <a:cubicBezTo>
                  <a:pt x="1840259" y="2338360"/>
                  <a:pt x="1844589" y="2338051"/>
                  <a:pt x="1847063" y="2337432"/>
                </a:cubicBezTo>
                <a:cubicBezTo>
                  <a:pt x="1849538" y="2336814"/>
                  <a:pt x="1852630" y="2335474"/>
                  <a:pt x="1856342" y="2333412"/>
                </a:cubicBezTo>
                <a:cubicBezTo>
                  <a:pt x="1878610" y="2318154"/>
                  <a:pt x="1901909" y="2296916"/>
                  <a:pt x="1926240" y="2269700"/>
                </a:cubicBezTo>
                <a:cubicBezTo>
                  <a:pt x="1930363" y="2265163"/>
                  <a:pt x="1932426" y="2261040"/>
                  <a:pt x="1932426" y="2257328"/>
                </a:cubicBezTo>
                <a:cubicBezTo>
                  <a:pt x="1932426" y="2254029"/>
                  <a:pt x="1930363" y="2249699"/>
                  <a:pt x="1926240" y="2244338"/>
                </a:cubicBezTo>
                <a:cubicBezTo>
                  <a:pt x="1901909" y="2217121"/>
                  <a:pt x="1878610" y="2195884"/>
                  <a:pt x="1856342" y="2180626"/>
                </a:cubicBezTo>
                <a:cubicBezTo>
                  <a:pt x="1852630" y="2178151"/>
                  <a:pt x="1849640" y="2176708"/>
                  <a:pt x="1847373" y="2176296"/>
                </a:cubicBezTo>
                <a:cubicBezTo>
                  <a:pt x="1845104" y="2175884"/>
                  <a:pt x="1840671" y="2175677"/>
                  <a:pt x="1834073" y="2175677"/>
                </a:cubicBezTo>
                <a:close/>
                <a:moveTo>
                  <a:pt x="317217" y="2175677"/>
                </a:moveTo>
                <a:cubicBezTo>
                  <a:pt x="292887" y="2175677"/>
                  <a:pt x="272990" y="2180729"/>
                  <a:pt x="257525" y="2190832"/>
                </a:cubicBezTo>
                <a:cubicBezTo>
                  <a:pt x="242061" y="2200936"/>
                  <a:pt x="231236" y="2219390"/>
                  <a:pt x="225051" y="2246194"/>
                </a:cubicBezTo>
                <a:cubicBezTo>
                  <a:pt x="213917" y="2296092"/>
                  <a:pt x="204432" y="2389083"/>
                  <a:pt x="196597" y="2525168"/>
                </a:cubicBezTo>
                <a:cubicBezTo>
                  <a:pt x="188761" y="2661252"/>
                  <a:pt x="184638" y="2831565"/>
                  <a:pt x="184225" y="3036104"/>
                </a:cubicBezTo>
                <a:cubicBezTo>
                  <a:pt x="184225" y="3043939"/>
                  <a:pt x="186700" y="3050331"/>
                  <a:pt x="191648" y="3055279"/>
                </a:cubicBezTo>
                <a:cubicBezTo>
                  <a:pt x="196597" y="3060228"/>
                  <a:pt x="202576" y="3062702"/>
                  <a:pt x="209587" y="3062702"/>
                </a:cubicBezTo>
                <a:lnTo>
                  <a:pt x="336393" y="3062702"/>
                </a:lnTo>
                <a:cubicBezTo>
                  <a:pt x="343403" y="3062702"/>
                  <a:pt x="349383" y="3060331"/>
                  <a:pt x="354331" y="3055589"/>
                </a:cubicBezTo>
                <a:cubicBezTo>
                  <a:pt x="359280" y="3050846"/>
                  <a:pt x="361754" y="3044764"/>
                  <a:pt x="361754" y="3037341"/>
                </a:cubicBezTo>
                <a:cubicBezTo>
                  <a:pt x="362166" y="2910329"/>
                  <a:pt x="363919" y="2787852"/>
                  <a:pt x="367012" y="2669912"/>
                </a:cubicBezTo>
                <a:cubicBezTo>
                  <a:pt x="370105" y="2551972"/>
                  <a:pt x="374125" y="2456301"/>
                  <a:pt x="379074" y="2382897"/>
                </a:cubicBezTo>
                <a:lnTo>
                  <a:pt x="382785" y="2382897"/>
                </a:lnTo>
                <a:cubicBezTo>
                  <a:pt x="408353" y="2438981"/>
                  <a:pt x="439693" y="2520838"/>
                  <a:pt x="476807" y="2628468"/>
                </a:cubicBezTo>
                <a:cubicBezTo>
                  <a:pt x="513921" y="2736099"/>
                  <a:pt x="546087" y="2837544"/>
                  <a:pt x="573304" y="2932803"/>
                </a:cubicBezTo>
                <a:cubicBezTo>
                  <a:pt x="577428" y="2947649"/>
                  <a:pt x="581654" y="2958371"/>
                  <a:pt x="585984" y="2964969"/>
                </a:cubicBezTo>
                <a:cubicBezTo>
                  <a:pt x="590314" y="2971567"/>
                  <a:pt x="596603" y="2976103"/>
                  <a:pt x="604851" y="2978577"/>
                </a:cubicBezTo>
                <a:cubicBezTo>
                  <a:pt x="613098" y="2981052"/>
                  <a:pt x="625676" y="2982289"/>
                  <a:pt x="642583" y="2982289"/>
                </a:cubicBezTo>
                <a:lnTo>
                  <a:pt x="713719" y="2982289"/>
                </a:lnTo>
                <a:cubicBezTo>
                  <a:pt x="732688" y="2982289"/>
                  <a:pt x="746709" y="2980742"/>
                  <a:pt x="755781" y="2977649"/>
                </a:cubicBezTo>
                <a:cubicBezTo>
                  <a:pt x="764853" y="2974556"/>
                  <a:pt x="771555" y="2969815"/>
                  <a:pt x="775884" y="2963422"/>
                </a:cubicBezTo>
                <a:cubicBezTo>
                  <a:pt x="780214" y="2957030"/>
                  <a:pt x="784441" y="2946824"/>
                  <a:pt x="788565" y="2932803"/>
                </a:cubicBezTo>
                <a:cubicBezTo>
                  <a:pt x="814545" y="2845791"/>
                  <a:pt x="846092" y="2753316"/>
                  <a:pt x="883206" y="2655376"/>
                </a:cubicBezTo>
                <a:cubicBezTo>
                  <a:pt x="920320" y="2557436"/>
                  <a:pt x="957228" y="2466610"/>
                  <a:pt x="993929" y="2382897"/>
                </a:cubicBezTo>
                <a:lnTo>
                  <a:pt x="997641" y="2382897"/>
                </a:lnTo>
                <a:cubicBezTo>
                  <a:pt x="1000115" y="2412588"/>
                  <a:pt x="1001558" y="2468053"/>
                  <a:pt x="1001971" y="2549292"/>
                </a:cubicBezTo>
                <a:cubicBezTo>
                  <a:pt x="1002383" y="2630530"/>
                  <a:pt x="1002589" y="2792801"/>
                  <a:pt x="1002589" y="3036104"/>
                </a:cubicBezTo>
                <a:cubicBezTo>
                  <a:pt x="1002589" y="3043939"/>
                  <a:pt x="1005064" y="3050331"/>
                  <a:pt x="1010012" y="3055279"/>
                </a:cubicBezTo>
                <a:cubicBezTo>
                  <a:pt x="1014961" y="3060228"/>
                  <a:pt x="1020940" y="3062702"/>
                  <a:pt x="1027951" y="3062702"/>
                </a:cubicBezTo>
                <a:lnTo>
                  <a:pt x="1168984" y="3062702"/>
                </a:lnTo>
                <a:cubicBezTo>
                  <a:pt x="1175994" y="3062702"/>
                  <a:pt x="1181974" y="3060228"/>
                  <a:pt x="1186922" y="3055279"/>
                </a:cubicBezTo>
                <a:cubicBezTo>
                  <a:pt x="1191871" y="3050331"/>
                  <a:pt x="1194345" y="3044146"/>
                  <a:pt x="1194345" y="3036723"/>
                </a:cubicBezTo>
                <a:cubicBezTo>
                  <a:pt x="1194345" y="2777749"/>
                  <a:pt x="1191458" y="2588674"/>
                  <a:pt x="1185685" y="2469497"/>
                </a:cubicBezTo>
                <a:cubicBezTo>
                  <a:pt x="1179912" y="2350319"/>
                  <a:pt x="1171870" y="2270731"/>
                  <a:pt x="1161561" y="2230730"/>
                </a:cubicBezTo>
                <a:cubicBezTo>
                  <a:pt x="1155787" y="2208461"/>
                  <a:pt x="1146097" y="2193719"/>
                  <a:pt x="1132488" y="2186502"/>
                </a:cubicBezTo>
                <a:cubicBezTo>
                  <a:pt x="1118880" y="2179286"/>
                  <a:pt x="1100116" y="2175677"/>
                  <a:pt x="1076199" y="2175677"/>
                </a:cubicBezTo>
                <a:lnTo>
                  <a:pt x="995167" y="2175677"/>
                </a:lnTo>
                <a:cubicBezTo>
                  <a:pt x="966712" y="2175677"/>
                  <a:pt x="944547" y="2180316"/>
                  <a:pt x="928671" y="2189595"/>
                </a:cubicBezTo>
                <a:cubicBezTo>
                  <a:pt x="912794" y="2198874"/>
                  <a:pt x="897845" y="2214235"/>
                  <a:pt x="883824" y="2235678"/>
                </a:cubicBezTo>
                <a:cubicBezTo>
                  <a:pt x="864443" y="2265782"/>
                  <a:pt x="840319" y="2314443"/>
                  <a:pt x="811452" y="2381660"/>
                </a:cubicBezTo>
                <a:cubicBezTo>
                  <a:pt x="782586" y="2448878"/>
                  <a:pt x="757637" y="2511353"/>
                  <a:pt x="736605" y="2569086"/>
                </a:cubicBezTo>
                <a:cubicBezTo>
                  <a:pt x="717224" y="2621458"/>
                  <a:pt x="702584" y="2667644"/>
                  <a:pt x="692687" y="2707645"/>
                </a:cubicBezTo>
                <a:lnTo>
                  <a:pt x="687739" y="2707645"/>
                </a:lnTo>
                <a:cubicBezTo>
                  <a:pt x="679079" y="2670531"/>
                  <a:pt x="665264" y="2624345"/>
                  <a:pt x="646295" y="2569086"/>
                </a:cubicBezTo>
                <a:cubicBezTo>
                  <a:pt x="627738" y="2513827"/>
                  <a:pt x="603820" y="2450527"/>
                  <a:pt x="574541" y="2379186"/>
                </a:cubicBezTo>
                <a:cubicBezTo>
                  <a:pt x="545262" y="2307844"/>
                  <a:pt x="522375" y="2259596"/>
                  <a:pt x="505880" y="2234441"/>
                </a:cubicBezTo>
                <a:cubicBezTo>
                  <a:pt x="494746" y="2217946"/>
                  <a:pt x="485570" y="2205678"/>
                  <a:pt x="478354" y="2197636"/>
                </a:cubicBezTo>
                <a:cubicBezTo>
                  <a:pt x="471137" y="2189595"/>
                  <a:pt x="462993" y="2183925"/>
                  <a:pt x="453920" y="2180626"/>
                </a:cubicBezTo>
                <a:cubicBezTo>
                  <a:pt x="444848" y="2177327"/>
                  <a:pt x="432683" y="2175677"/>
                  <a:pt x="417425" y="2175677"/>
                </a:cubicBezTo>
                <a:close/>
                <a:moveTo>
                  <a:pt x="5729394" y="2154027"/>
                </a:moveTo>
                <a:cubicBezTo>
                  <a:pt x="5726507" y="2154027"/>
                  <a:pt x="5723930" y="2154543"/>
                  <a:pt x="5721662" y="2155574"/>
                </a:cubicBezTo>
                <a:cubicBezTo>
                  <a:pt x="5719394" y="2156605"/>
                  <a:pt x="5716610" y="2158564"/>
                  <a:pt x="5713311" y="2161450"/>
                </a:cubicBezTo>
                <a:cubicBezTo>
                  <a:pt x="5679908" y="2191554"/>
                  <a:pt x="5653928" y="2220214"/>
                  <a:pt x="5635372" y="2247431"/>
                </a:cubicBezTo>
                <a:cubicBezTo>
                  <a:pt x="5632484" y="2251967"/>
                  <a:pt x="5630732" y="2255679"/>
                  <a:pt x="5630114" y="2258565"/>
                </a:cubicBezTo>
                <a:cubicBezTo>
                  <a:pt x="5629496" y="2261452"/>
                  <a:pt x="5629186" y="2266813"/>
                  <a:pt x="5629186" y="2274648"/>
                </a:cubicBezTo>
                <a:lnTo>
                  <a:pt x="5629186" y="3029919"/>
                </a:lnTo>
                <a:cubicBezTo>
                  <a:pt x="5629186" y="3042290"/>
                  <a:pt x="5631763" y="3050846"/>
                  <a:pt x="5636918" y="3055589"/>
                </a:cubicBezTo>
                <a:cubicBezTo>
                  <a:pt x="5642072" y="3060331"/>
                  <a:pt x="5650836" y="3062702"/>
                  <a:pt x="5663207" y="3062702"/>
                </a:cubicBezTo>
                <a:lnTo>
                  <a:pt x="5794962" y="3062702"/>
                </a:lnTo>
                <a:cubicBezTo>
                  <a:pt x="5807334" y="3062702"/>
                  <a:pt x="5816096" y="3060331"/>
                  <a:pt x="5821251" y="3055589"/>
                </a:cubicBezTo>
                <a:cubicBezTo>
                  <a:pt x="5826406" y="3050846"/>
                  <a:pt x="5828982" y="3042290"/>
                  <a:pt x="5828983" y="3029919"/>
                </a:cubicBezTo>
                <a:lnTo>
                  <a:pt x="5828983" y="2274648"/>
                </a:lnTo>
                <a:cubicBezTo>
                  <a:pt x="5828982" y="2267225"/>
                  <a:pt x="5828674" y="2261864"/>
                  <a:pt x="5828056" y="2258565"/>
                </a:cubicBezTo>
                <a:cubicBezTo>
                  <a:pt x="5827436" y="2255266"/>
                  <a:pt x="5825684" y="2251555"/>
                  <a:pt x="5822798" y="2247431"/>
                </a:cubicBezTo>
                <a:cubicBezTo>
                  <a:pt x="5803416" y="2218977"/>
                  <a:pt x="5777436" y="2190317"/>
                  <a:pt x="5744858" y="2161450"/>
                </a:cubicBezTo>
                <a:cubicBezTo>
                  <a:pt x="5739497" y="2156502"/>
                  <a:pt x="5734342" y="2154027"/>
                  <a:pt x="5729394" y="2154027"/>
                </a:cubicBezTo>
                <a:close/>
                <a:moveTo>
                  <a:pt x="3619294" y="2154027"/>
                </a:moveTo>
                <a:cubicBezTo>
                  <a:pt x="3616408" y="2154027"/>
                  <a:pt x="3613728" y="2154543"/>
                  <a:pt x="3611253" y="2155574"/>
                </a:cubicBezTo>
                <a:cubicBezTo>
                  <a:pt x="3608779" y="2156605"/>
                  <a:pt x="3605892" y="2158564"/>
                  <a:pt x="3602593" y="2161450"/>
                </a:cubicBezTo>
                <a:cubicBezTo>
                  <a:pt x="3569190" y="2191554"/>
                  <a:pt x="3543211" y="2220214"/>
                  <a:pt x="3524654" y="2247431"/>
                </a:cubicBezTo>
                <a:cubicBezTo>
                  <a:pt x="3521767" y="2251967"/>
                  <a:pt x="3520014" y="2255679"/>
                  <a:pt x="3519396" y="2258565"/>
                </a:cubicBezTo>
                <a:cubicBezTo>
                  <a:pt x="3518777" y="2261452"/>
                  <a:pt x="3518468" y="2266813"/>
                  <a:pt x="3518468" y="2274648"/>
                </a:cubicBezTo>
                <a:lnTo>
                  <a:pt x="3518468" y="2334649"/>
                </a:lnTo>
                <a:cubicBezTo>
                  <a:pt x="3518468" y="2394032"/>
                  <a:pt x="3535788" y="2448878"/>
                  <a:pt x="3570428" y="2499188"/>
                </a:cubicBezTo>
                <a:cubicBezTo>
                  <a:pt x="3605068" y="2549498"/>
                  <a:pt x="3653934" y="2592798"/>
                  <a:pt x="3717028" y="2629087"/>
                </a:cubicBezTo>
                <a:cubicBezTo>
                  <a:pt x="3661357" y="2661665"/>
                  <a:pt x="3618057" y="2694243"/>
                  <a:pt x="3587129" y="2726820"/>
                </a:cubicBezTo>
                <a:cubicBezTo>
                  <a:pt x="3556201" y="2759398"/>
                  <a:pt x="3533932" y="2796822"/>
                  <a:pt x="3520324" y="2839090"/>
                </a:cubicBezTo>
                <a:cubicBezTo>
                  <a:pt x="3506715" y="2881359"/>
                  <a:pt x="3499911" y="2933628"/>
                  <a:pt x="3499911" y="2995897"/>
                </a:cubicBezTo>
                <a:lnTo>
                  <a:pt x="3499911" y="3029919"/>
                </a:lnTo>
                <a:cubicBezTo>
                  <a:pt x="3499911" y="3042290"/>
                  <a:pt x="3502385" y="3050846"/>
                  <a:pt x="3507334" y="3055589"/>
                </a:cubicBezTo>
                <a:cubicBezTo>
                  <a:pt x="3512282" y="3060331"/>
                  <a:pt x="3520736" y="3062702"/>
                  <a:pt x="3532695" y="3062702"/>
                </a:cubicBezTo>
                <a:lnTo>
                  <a:pt x="3661357" y="3062702"/>
                </a:lnTo>
                <a:cubicBezTo>
                  <a:pt x="3673316" y="3062702"/>
                  <a:pt x="3681770" y="3060331"/>
                  <a:pt x="3686718" y="3055589"/>
                </a:cubicBezTo>
                <a:cubicBezTo>
                  <a:pt x="3691667" y="3050846"/>
                  <a:pt x="3694141" y="3042290"/>
                  <a:pt x="3694141" y="3029919"/>
                </a:cubicBezTo>
                <a:lnTo>
                  <a:pt x="3694141" y="2995897"/>
                </a:lnTo>
                <a:cubicBezTo>
                  <a:pt x="3694141" y="2951360"/>
                  <a:pt x="3699708" y="2912494"/>
                  <a:pt x="3710842" y="2879297"/>
                </a:cubicBezTo>
                <a:cubicBezTo>
                  <a:pt x="3721976" y="2846101"/>
                  <a:pt x="3740121" y="2816306"/>
                  <a:pt x="3765276" y="2789914"/>
                </a:cubicBezTo>
                <a:cubicBezTo>
                  <a:pt x="3790432" y="2763522"/>
                  <a:pt x="3824040" y="2738779"/>
                  <a:pt x="3866103" y="2715687"/>
                </a:cubicBezTo>
                <a:cubicBezTo>
                  <a:pt x="3911877" y="2740429"/>
                  <a:pt x="3946620" y="2765791"/>
                  <a:pt x="3970331" y="2791770"/>
                </a:cubicBezTo>
                <a:cubicBezTo>
                  <a:pt x="3994043" y="2817750"/>
                  <a:pt x="4010126" y="2846410"/>
                  <a:pt x="4018580" y="2877751"/>
                </a:cubicBezTo>
                <a:cubicBezTo>
                  <a:pt x="4027033" y="2909092"/>
                  <a:pt x="4031260" y="2948474"/>
                  <a:pt x="4031260" y="2995897"/>
                </a:cubicBezTo>
                <a:lnTo>
                  <a:pt x="4031260" y="3029919"/>
                </a:lnTo>
                <a:cubicBezTo>
                  <a:pt x="4031260" y="3042290"/>
                  <a:pt x="4033838" y="3050846"/>
                  <a:pt x="4038992" y="3055589"/>
                </a:cubicBezTo>
                <a:cubicBezTo>
                  <a:pt x="4044147" y="3060331"/>
                  <a:pt x="4052910" y="3062702"/>
                  <a:pt x="4065281" y="3062702"/>
                </a:cubicBezTo>
                <a:lnTo>
                  <a:pt x="4197036" y="3062702"/>
                </a:lnTo>
                <a:cubicBezTo>
                  <a:pt x="4209408" y="3062702"/>
                  <a:pt x="4218170" y="3060331"/>
                  <a:pt x="4223325" y="3055589"/>
                </a:cubicBezTo>
                <a:cubicBezTo>
                  <a:pt x="4228480" y="3050846"/>
                  <a:pt x="4231057" y="3042290"/>
                  <a:pt x="4231057" y="3029919"/>
                </a:cubicBezTo>
                <a:lnTo>
                  <a:pt x="4231057" y="2995897"/>
                </a:lnTo>
                <a:cubicBezTo>
                  <a:pt x="4231057" y="2931566"/>
                  <a:pt x="4223944" y="2876926"/>
                  <a:pt x="4209716" y="2831977"/>
                </a:cubicBezTo>
                <a:cubicBezTo>
                  <a:pt x="4195490" y="2787028"/>
                  <a:pt x="4173324" y="2747955"/>
                  <a:pt x="4143221" y="2714758"/>
                </a:cubicBezTo>
                <a:cubicBezTo>
                  <a:pt x="4113117" y="2681562"/>
                  <a:pt x="4073116" y="2650118"/>
                  <a:pt x="4023219" y="2620427"/>
                </a:cubicBezTo>
                <a:cubicBezTo>
                  <a:pt x="4078477" y="2589499"/>
                  <a:pt x="4121777" y="2550323"/>
                  <a:pt x="4153118" y="2502899"/>
                </a:cubicBezTo>
                <a:cubicBezTo>
                  <a:pt x="4184458" y="2455476"/>
                  <a:pt x="4200129" y="2399392"/>
                  <a:pt x="4200129" y="2334649"/>
                </a:cubicBezTo>
                <a:lnTo>
                  <a:pt x="4200129" y="2274648"/>
                </a:lnTo>
                <a:cubicBezTo>
                  <a:pt x="4200129" y="2267225"/>
                  <a:pt x="4199820" y="2261864"/>
                  <a:pt x="4199201" y="2258565"/>
                </a:cubicBezTo>
                <a:cubicBezTo>
                  <a:pt x="4198582" y="2255266"/>
                  <a:pt x="4196830" y="2251555"/>
                  <a:pt x="4193943" y="2247431"/>
                </a:cubicBezTo>
                <a:cubicBezTo>
                  <a:pt x="4175386" y="2218977"/>
                  <a:pt x="4150231" y="2190317"/>
                  <a:pt x="4118478" y="2161450"/>
                </a:cubicBezTo>
                <a:cubicBezTo>
                  <a:pt x="4113117" y="2156502"/>
                  <a:pt x="4107962" y="2154027"/>
                  <a:pt x="4103014" y="2154027"/>
                </a:cubicBezTo>
                <a:cubicBezTo>
                  <a:pt x="4098890" y="2154027"/>
                  <a:pt x="4093735" y="2156502"/>
                  <a:pt x="4087550" y="2161450"/>
                </a:cubicBezTo>
                <a:cubicBezTo>
                  <a:pt x="4054972" y="2191966"/>
                  <a:pt x="4029817" y="2220627"/>
                  <a:pt x="4012084" y="2247431"/>
                </a:cubicBezTo>
                <a:cubicBezTo>
                  <a:pt x="4009198" y="2251967"/>
                  <a:pt x="4007445" y="2255679"/>
                  <a:pt x="4006827" y="2258565"/>
                </a:cubicBezTo>
                <a:cubicBezTo>
                  <a:pt x="4006208" y="2261452"/>
                  <a:pt x="4005899" y="2266813"/>
                  <a:pt x="4005899" y="2274648"/>
                </a:cubicBezTo>
                <a:lnTo>
                  <a:pt x="4005899" y="2334649"/>
                </a:lnTo>
                <a:cubicBezTo>
                  <a:pt x="4005899" y="2422898"/>
                  <a:pt x="3961568" y="2489703"/>
                  <a:pt x="3872907" y="2535065"/>
                </a:cubicBezTo>
                <a:cubicBezTo>
                  <a:pt x="3841566" y="2518982"/>
                  <a:pt x="3814246" y="2499600"/>
                  <a:pt x="3790947" y="2476919"/>
                </a:cubicBezTo>
                <a:cubicBezTo>
                  <a:pt x="3767647" y="2454239"/>
                  <a:pt x="3749812" y="2430527"/>
                  <a:pt x="3737441" y="2405784"/>
                </a:cubicBezTo>
                <a:cubicBezTo>
                  <a:pt x="3725070" y="2381042"/>
                  <a:pt x="3718884" y="2357330"/>
                  <a:pt x="3718884" y="2334649"/>
                </a:cubicBezTo>
                <a:lnTo>
                  <a:pt x="3718884" y="2274648"/>
                </a:lnTo>
                <a:cubicBezTo>
                  <a:pt x="3718884" y="2267225"/>
                  <a:pt x="3718574" y="2261864"/>
                  <a:pt x="3717956" y="2258565"/>
                </a:cubicBezTo>
                <a:cubicBezTo>
                  <a:pt x="3717337" y="2255266"/>
                  <a:pt x="3715584" y="2251555"/>
                  <a:pt x="3712698" y="2247431"/>
                </a:cubicBezTo>
                <a:cubicBezTo>
                  <a:pt x="3693316" y="2218977"/>
                  <a:pt x="3667336" y="2190317"/>
                  <a:pt x="3634759" y="2161450"/>
                </a:cubicBezTo>
                <a:cubicBezTo>
                  <a:pt x="3629398" y="2156502"/>
                  <a:pt x="3624243" y="2154027"/>
                  <a:pt x="3619294" y="2154027"/>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5078C4E5-4286-D8D1-0C5B-1D82B609CBC4}"/>
              </a:ext>
            </a:extLst>
          </p:cNvPr>
          <p:cNvSpPr txBox="1"/>
          <p:nvPr/>
        </p:nvSpPr>
        <p:spPr>
          <a:xfrm>
            <a:off x="12542108" y="5523469"/>
            <a:ext cx="4510216" cy="923330"/>
          </a:xfrm>
          <a:prstGeom prst="rect">
            <a:avLst/>
          </a:prstGeom>
          <a:noFill/>
        </p:spPr>
        <p:txBody>
          <a:bodyPr wrap="square" rtlCol="0">
            <a:spAutoFit/>
          </a:bodyPr>
          <a:lstStyle/>
          <a:p>
            <a:r>
              <a:rPr lang="en-US"/>
              <a:t>BY: Med-X (Team 1)</a:t>
            </a:r>
          </a:p>
          <a:p>
            <a:r>
              <a:rPr lang="en-US"/>
              <a:t>CS691</a:t>
            </a:r>
          </a:p>
          <a:p>
            <a:r>
              <a:rPr lang="en-US"/>
              <a:t>February 2024</a:t>
            </a:r>
          </a:p>
        </p:txBody>
      </p:sp>
    </p:spTree>
    <p:extLst>
      <p:ext uri="{BB962C8B-B14F-4D97-AF65-F5344CB8AC3E}">
        <p14:creationId xmlns:p14="http://schemas.microsoft.com/office/powerpoint/2010/main" val="3491373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69A0966-3A27-DC3F-13F7-4F81756638CF}"/>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339ADA3E-8FBD-B0B4-96FB-188F354352EB}"/>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B111573E-4A6F-7E25-6AB9-EB5E65CE5ACB}"/>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11" name="Group 10">
            <a:extLst>
              <a:ext uri="{FF2B5EF4-FFF2-40B4-BE49-F238E27FC236}">
                <a16:creationId xmlns:a16="http://schemas.microsoft.com/office/drawing/2014/main" id="{B8A0E260-3819-1D59-77AB-A6592297524A}"/>
              </a:ext>
            </a:extLst>
          </p:cNvPr>
          <p:cNvGrpSpPr/>
          <p:nvPr/>
        </p:nvGrpSpPr>
        <p:grpSpPr>
          <a:xfrm>
            <a:off x="775191" y="1398079"/>
            <a:ext cx="10283135" cy="3917353"/>
            <a:chOff x="775191" y="1398079"/>
            <a:chExt cx="10283135" cy="3917353"/>
          </a:xfrm>
        </p:grpSpPr>
        <p:grpSp>
          <p:nvGrpSpPr>
            <p:cNvPr id="10" name="Group 9">
              <a:extLst>
                <a:ext uri="{FF2B5EF4-FFF2-40B4-BE49-F238E27FC236}">
                  <a16:creationId xmlns:a16="http://schemas.microsoft.com/office/drawing/2014/main" id="{ADDD8A5F-3482-5A0A-5EB1-F933169DD77C}"/>
                </a:ext>
              </a:extLst>
            </p:cNvPr>
            <p:cNvGrpSpPr/>
            <p:nvPr/>
          </p:nvGrpSpPr>
          <p:grpSpPr>
            <a:xfrm>
              <a:off x="7803803" y="1413319"/>
              <a:ext cx="3254523" cy="3902113"/>
              <a:chOff x="7803803" y="1413319"/>
              <a:chExt cx="3254523" cy="3902113"/>
            </a:xfrm>
          </p:grpSpPr>
          <p:grpSp>
            <p:nvGrpSpPr>
              <p:cNvPr id="15" name="Group 14">
                <a:extLst>
                  <a:ext uri="{FF2B5EF4-FFF2-40B4-BE49-F238E27FC236}">
                    <a16:creationId xmlns:a16="http://schemas.microsoft.com/office/drawing/2014/main" id="{1B8E1AD2-878D-66CF-FFDB-98EB135E2527}"/>
                  </a:ext>
                </a:extLst>
              </p:cNvPr>
              <p:cNvGrpSpPr/>
              <p:nvPr/>
            </p:nvGrpSpPr>
            <p:grpSpPr>
              <a:xfrm>
                <a:off x="7803803" y="1413319"/>
                <a:ext cx="3254523" cy="3902113"/>
                <a:chOff x="7803803" y="1413319"/>
                <a:chExt cx="3254523" cy="3902113"/>
              </a:xfrm>
            </p:grpSpPr>
            <p:sp>
              <p:nvSpPr>
                <p:cNvPr id="19" name="Rectangle 18">
                  <a:extLst>
                    <a:ext uri="{FF2B5EF4-FFF2-40B4-BE49-F238E27FC236}">
                      <a16:creationId xmlns:a16="http://schemas.microsoft.com/office/drawing/2014/main" id="{8F3B6B2F-9376-548C-9BAA-65A98B88E83B}"/>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D50E90-F037-8760-A12F-97859F2DEC06}"/>
                    </a:ext>
                  </a:extLst>
                </p:cNvPr>
                <p:cNvSpPr txBox="1"/>
                <p:nvPr/>
              </p:nvSpPr>
              <p:spPr>
                <a:xfrm>
                  <a:off x="7852935" y="4448672"/>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Leanna Machado</a:t>
                  </a:r>
                </a:p>
                <a:p>
                  <a:pPr algn="ctr"/>
                  <a:r>
                    <a:rPr lang="en-US" sz="2000" i="1"/>
                    <a:t>Developer</a:t>
                  </a:r>
                </a:p>
              </p:txBody>
            </p:sp>
          </p:grpSp>
          <p:pic>
            <p:nvPicPr>
              <p:cNvPr id="4" name="Picture 3" descr="A person with long brown hair smiling&#10;&#10;Description automatically generated">
                <a:extLst>
                  <a:ext uri="{FF2B5EF4-FFF2-40B4-BE49-F238E27FC236}">
                    <a16:creationId xmlns:a16="http://schemas.microsoft.com/office/drawing/2014/main" id="{27BCE9DA-CDE6-B1A1-603F-5B0AE0CD20C5}"/>
                  </a:ext>
                </a:extLst>
              </p:cNvPr>
              <p:cNvPicPr>
                <a:picLocks noChangeAspect="1"/>
              </p:cNvPicPr>
              <p:nvPr/>
            </p:nvPicPr>
            <p:blipFill rotWithShape="1">
              <a:blip r:embed="rId4"/>
              <a:srcRect t="2218" b="25672"/>
              <a:stretch/>
            </p:blipFill>
            <p:spPr>
              <a:xfrm>
                <a:off x="8119093" y="1596523"/>
                <a:ext cx="2633614" cy="2755444"/>
              </a:xfrm>
              <a:prstGeom prst="rect">
                <a:avLst/>
              </a:prstGeom>
            </p:spPr>
          </p:pic>
        </p:grpSp>
        <p:grpSp>
          <p:nvGrpSpPr>
            <p:cNvPr id="2" name="Group 1">
              <a:extLst>
                <a:ext uri="{FF2B5EF4-FFF2-40B4-BE49-F238E27FC236}">
                  <a16:creationId xmlns:a16="http://schemas.microsoft.com/office/drawing/2014/main" id="{7368F9D5-A71D-B95A-6D2E-4CB7E7DA77AC}"/>
                </a:ext>
              </a:extLst>
            </p:cNvPr>
            <p:cNvGrpSpPr/>
            <p:nvPr/>
          </p:nvGrpSpPr>
          <p:grpSpPr>
            <a:xfrm>
              <a:off x="4286827" y="1413318"/>
              <a:ext cx="3254523" cy="3902113"/>
              <a:chOff x="4286827" y="1413318"/>
              <a:chExt cx="3254523" cy="3902113"/>
            </a:xfrm>
          </p:grpSpPr>
          <p:grpSp>
            <p:nvGrpSpPr>
              <p:cNvPr id="26" name="Group 25">
                <a:extLst>
                  <a:ext uri="{FF2B5EF4-FFF2-40B4-BE49-F238E27FC236}">
                    <a16:creationId xmlns:a16="http://schemas.microsoft.com/office/drawing/2014/main" id="{3BA62554-0D07-C773-8B60-5406FA3C23F7}"/>
                  </a:ext>
                </a:extLst>
              </p:cNvPr>
              <p:cNvGrpSpPr/>
              <p:nvPr/>
            </p:nvGrpSpPr>
            <p:grpSpPr>
              <a:xfrm>
                <a:off x="4286827" y="1413318"/>
                <a:ext cx="3254523" cy="3902113"/>
                <a:chOff x="2391139" y="1157567"/>
                <a:chExt cx="3254523" cy="3902113"/>
              </a:xfrm>
            </p:grpSpPr>
            <p:sp>
              <p:nvSpPr>
                <p:cNvPr id="27" name="Rectangle 26">
                  <a:extLst>
                    <a:ext uri="{FF2B5EF4-FFF2-40B4-BE49-F238E27FC236}">
                      <a16:creationId xmlns:a16="http://schemas.microsoft.com/office/drawing/2014/main" id="{36ED7A2A-FA68-6BC5-8F00-5200B45A6AB8}"/>
                    </a:ext>
                  </a:extLst>
                </p:cNvPr>
                <p:cNvSpPr/>
                <p:nvPr/>
              </p:nvSpPr>
              <p:spPr>
                <a:xfrm>
                  <a:off x="2391139" y="1157567"/>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8F8106C-812C-DF1A-6001-0659FA0938C9}"/>
                    </a:ext>
                  </a:extLst>
                </p:cNvPr>
                <p:cNvSpPr txBox="1"/>
                <p:nvPr/>
              </p:nvSpPr>
              <p:spPr>
                <a:xfrm>
                  <a:off x="2440980" y="4192921"/>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Anthony Muñoz </a:t>
                  </a:r>
                </a:p>
                <a:p>
                  <a:pPr algn="ctr"/>
                  <a:r>
                    <a:rPr lang="en-US" sz="2000" i="1"/>
                    <a:t>Quality Assurance / Tester</a:t>
                  </a:r>
                </a:p>
              </p:txBody>
            </p:sp>
          </p:grpSp>
          <p:pic>
            <p:nvPicPr>
              <p:cNvPr id="16" name="Picture 15" descr="A person smiling for a picture&#10;&#10;Description automatically generated">
                <a:extLst>
                  <a:ext uri="{FF2B5EF4-FFF2-40B4-BE49-F238E27FC236}">
                    <a16:creationId xmlns:a16="http://schemas.microsoft.com/office/drawing/2014/main" id="{C9931C01-4539-6A93-BCB2-460CD88BFFEA}"/>
                  </a:ext>
                </a:extLst>
              </p:cNvPr>
              <p:cNvPicPr>
                <a:picLocks noChangeAspect="1"/>
              </p:cNvPicPr>
              <p:nvPr/>
            </p:nvPicPr>
            <p:blipFill>
              <a:blip r:embed="rId5"/>
              <a:stretch>
                <a:fillRect/>
              </a:stretch>
            </p:blipFill>
            <p:spPr>
              <a:xfrm>
                <a:off x="4598421" y="1595909"/>
                <a:ext cx="2729598" cy="2729598"/>
              </a:xfrm>
              <a:prstGeom prst="rect">
                <a:avLst/>
              </a:prstGeom>
            </p:spPr>
          </p:pic>
        </p:grpSp>
        <p:grpSp>
          <p:nvGrpSpPr>
            <p:cNvPr id="20" name="Group 19">
              <a:extLst>
                <a:ext uri="{FF2B5EF4-FFF2-40B4-BE49-F238E27FC236}">
                  <a16:creationId xmlns:a16="http://schemas.microsoft.com/office/drawing/2014/main" id="{68356729-6397-9F07-DC90-AC976BF2827E}"/>
                </a:ext>
              </a:extLst>
            </p:cNvPr>
            <p:cNvGrpSpPr/>
            <p:nvPr/>
          </p:nvGrpSpPr>
          <p:grpSpPr>
            <a:xfrm>
              <a:off x="775191" y="1398079"/>
              <a:ext cx="3254523" cy="3902113"/>
              <a:chOff x="2391139" y="1157567"/>
              <a:chExt cx="3254523" cy="3902113"/>
            </a:xfrm>
          </p:grpSpPr>
          <p:sp>
            <p:nvSpPr>
              <p:cNvPr id="21" name="Rectangle 20">
                <a:extLst>
                  <a:ext uri="{FF2B5EF4-FFF2-40B4-BE49-F238E27FC236}">
                    <a16:creationId xmlns:a16="http://schemas.microsoft.com/office/drawing/2014/main" id="{AE473A5C-874C-61A7-3669-05A417FC8B10}"/>
                  </a:ext>
                </a:extLst>
              </p:cNvPr>
              <p:cNvSpPr/>
              <p:nvPr/>
            </p:nvSpPr>
            <p:spPr>
              <a:xfrm>
                <a:off x="2391139" y="1157567"/>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37DF010-6E2F-8109-F3F7-5676105B2C7D}"/>
                  </a:ext>
                </a:extLst>
              </p:cNvPr>
              <p:cNvSpPr txBox="1"/>
              <p:nvPr/>
            </p:nvSpPr>
            <p:spPr>
              <a:xfrm>
                <a:off x="2489405" y="4195434"/>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Christopher Ospina</a:t>
                </a:r>
              </a:p>
              <a:p>
                <a:pPr algn="ctr"/>
                <a:r>
                  <a:rPr lang="en-US" sz="2000" i="1"/>
                  <a:t>Developer</a:t>
                </a:r>
              </a:p>
            </p:txBody>
          </p:sp>
          <p:pic>
            <p:nvPicPr>
              <p:cNvPr id="23" name="Picture 22" descr="A person in a suit&#10;&#10;Description automatically generated">
                <a:extLst>
                  <a:ext uri="{FF2B5EF4-FFF2-40B4-BE49-F238E27FC236}">
                    <a16:creationId xmlns:a16="http://schemas.microsoft.com/office/drawing/2014/main" id="{004583CF-FCEB-ABB8-5147-027951DAB878}"/>
                  </a:ext>
                </a:extLst>
              </p:cNvPr>
              <p:cNvPicPr>
                <a:picLocks noChangeAspect="1"/>
              </p:cNvPicPr>
              <p:nvPr/>
            </p:nvPicPr>
            <p:blipFill rotWithShape="1">
              <a:blip r:embed="rId6"/>
              <a:srcRect b="33022"/>
              <a:stretch/>
            </p:blipFill>
            <p:spPr>
              <a:xfrm>
                <a:off x="2731474" y="1345185"/>
                <a:ext cx="2631727" cy="2756018"/>
              </a:xfrm>
              <a:prstGeom prst="rect">
                <a:avLst/>
              </a:prstGeom>
            </p:spPr>
          </p:pic>
        </p:grpSp>
      </p:grpSp>
    </p:spTree>
    <p:extLst>
      <p:ext uri="{BB962C8B-B14F-4D97-AF65-F5344CB8AC3E}">
        <p14:creationId xmlns:p14="http://schemas.microsoft.com/office/powerpoint/2010/main" val="3290693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2" name="Group 1">
            <a:extLst>
              <a:ext uri="{FF2B5EF4-FFF2-40B4-BE49-F238E27FC236}">
                <a16:creationId xmlns:a16="http://schemas.microsoft.com/office/drawing/2014/main" id="{1957C229-2BD1-7A3B-101E-5418149A68B8}"/>
              </a:ext>
            </a:extLst>
          </p:cNvPr>
          <p:cNvGrpSpPr/>
          <p:nvPr/>
        </p:nvGrpSpPr>
        <p:grpSpPr>
          <a:xfrm>
            <a:off x="2710250" y="1413319"/>
            <a:ext cx="6771499" cy="3902114"/>
            <a:chOff x="2712405" y="1413319"/>
            <a:chExt cx="6771499" cy="3902114"/>
          </a:xfrm>
        </p:grpSpPr>
        <p:grpSp>
          <p:nvGrpSpPr>
            <p:cNvPr id="26" name="Group 25">
              <a:extLst>
                <a:ext uri="{FF2B5EF4-FFF2-40B4-BE49-F238E27FC236}">
                  <a16:creationId xmlns:a16="http://schemas.microsoft.com/office/drawing/2014/main" id="{9695D971-7E65-CE6E-1FBB-16B18439A5DB}"/>
                </a:ext>
              </a:extLst>
            </p:cNvPr>
            <p:cNvGrpSpPr/>
            <p:nvPr/>
          </p:nvGrpSpPr>
          <p:grpSpPr>
            <a:xfrm>
              <a:off x="2712405" y="1413319"/>
              <a:ext cx="3254523" cy="3902113"/>
              <a:chOff x="2391139" y="1157567"/>
              <a:chExt cx="3254523" cy="3902113"/>
            </a:xfrm>
          </p:grpSpPr>
          <p:sp>
            <p:nvSpPr>
              <p:cNvPr id="27" name="Rectangle 26">
                <a:extLst>
                  <a:ext uri="{FF2B5EF4-FFF2-40B4-BE49-F238E27FC236}">
                    <a16:creationId xmlns:a16="http://schemas.microsoft.com/office/drawing/2014/main" id="{197A597E-B5D3-7A3C-57AE-54611D037397}"/>
                  </a:ext>
                </a:extLst>
              </p:cNvPr>
              <p:cNvSpPr/>
              <p:nvPr/>
            </p:nvSpPr>
            <p:spPr>
              <a:xfrm>
                <a:off x="2391139" y="1157567"/>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C0C22B-D4A8-E58D-A439-FF392DC85579}"/>
                  </a:ext>
                </a:extLst>
              </p:cNvPr>
              <p:cNvSpPr txBox="1"/>
              <p:nvPr/>
            </p:nvSpPr>
            <p:spPr>
              <a:xfrm>
                <a:off x="2440980" y="4192921"/>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Rahul Nayanegali </a:t>
                </a:r>
              </a:p>
              <a:p>
                <a:pPr algn="ctr"/>
                <a:r>
                  <a:rPr lang="en-US" sz="2000" i="1"/>
                  <a:t>Developer</a:t>
                </a:r>
              </a:p>
            </p:txBody>
          </p:sp>
        </p:grpSp>
        <p:grpSp>
          <p:nvGrpSpPr>
            <p:cNvPr id="15" name="Group 14">
              <a:extLst>
                <a:ext uri="{FF2B5EF4-FFF2-40B4-BE49-F238E27FC236}">
                  <a16:creationId xmlns:a16="http://schemas.microsoft.com/office/drawing/2014/main" id="{49A784E8-7F20-5272-7FA6-2A1258B163CD}"/>
                </a:ext>
              </a:extLst>
            </p:cNvPr>
            <p:cNvGrpSpPr/>
            <p:nvPr/>
          </p:nvGrpSpPr>
          <p:grpSpPr>
            <a:xfrm>
              <a:off x="6229381" y="1413320"/>
              <a:ext cx="3254523" cy="3902113"/>
              <a:chOff x="7803803" y="1413319"/>
              <a:chExt cx="3254523" cy="3902113"/>
            </a:xfrm>
          </p:grpSpPr>
          <p:sp>
            <p:nvSpPr>
              <p:cNvPr id="19" name="Rectangle 18">
                <a:extLst>
                  <a:ext uri="{FF2B5EF4-FFF2-40B4-BE49-F238E27FC236}">
                    <a16:creationId xmlns:a16="http://schemas.microsoft.com/office/drawing/2014/main" id="{E36B284E-C5C6-5270-6F9E-93BCBDD1E4F9}"/>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F4CA7A-1D9C-0052-8C1B-DA3CCDB61882}"/>
                  </a:ext>
                </a:extLst>
              </p:cNvPr>
              <p:cNvSpPr txBox="1"/>
              <p:nvPr/>
            </p:nvSpPr>
            <p:spPr>
              <a:xfrm>
                <a:off x="7852935" y="4448672"/>
                <a:ext cx="315625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Prithvi </a:t>
                </a:r>
                <a:r>
                  <a:rPr lang="en-US" sz="2400" b="1" err="1"/>
                  <a:t>Raimangya</a:t>
                </a:r>
                <a:r>
                  <a:rPr lang="en-US" sz="2400" b="1"/>
                  <a:t> </a:t>
                </a:r>
              </a:p>
              <a:p>
                <a:pPr algn="ctr"/>
                <a:r>
                  <a:rPr lang="en-US" i="1"/>
                  <a:t>Product Designer / Developer</a:t>
                </a:r>
              </a:p>
            </p:txBody>
          </p:sp>
        </p:grpSp>
      </p:grpSp>
      <p:pic>
        <p:nvPicPr>
          <p:cNvPr id="10" name="Picture 9" descr="A person in a suit holding a clipboard in a sports arena&#10;&#10;Description automatically generated">
            <a:extLst>
              <a:ext uri="{FF2B5EF4-FFF2-40B4-BE49-F238E27FC236}">
                <a16:creationId xmlns:a16="http://schemas.microsoft.com/office/drawing/2014/main" id="{9846F9D5-FBBF-782B-80F8-DCF70FE4B264}"/>
              </a:ext>
            </a:extLst>
          </p:cNvPr>
          <p:cNvPicPr>
            <a:picLocks noChangeAspect="1"/>
          </p:cNvPicPr>
          <p:nvPr/>
        </p:nvPicPr>
        <p:blipFill rotWithShape="1">
          <a:blip r:embed="rId4"/>
          <a:srcRect l="25876" t="-32" r="19457" b="42728"/>
          <a:stretch/>
        </p:blipFill>
        <p:spPr>
          <a:xfrm>
            <a:off x="3074675" y="1600939"/>
            <a:ext cx="2623938" cy="2750416"/>
          </a:xfrm>
          <a:prstGeom prst="rect">
            <a:avLst/>
          </a:prstGeom>
        </p:spPr>
      </p:pic>
      <p:pic>
        <p:nvPicPr>
          <p:cNvPr id="4" name="Picture 3" descr="A person leaning against a brick wall&#10;&#10;Description automatically generated">
            <a:extLst>
              <a:ext uri="{FF2B5EF4-FFF2-40B4-BE49-F238E27FC236}">
                <a16:creationId xmlns:a16="http://schemas.microsoft.com/office/drawing/2014/main" id="{E3C22816-E804-4882-1CE5-343A738612F6}"/>
              </a:ext>
            </a:extLst>
          </p:cNvPr>
          <p:cNvPicPr>
            <a:picLocks noChangeAspect="1"/>
          </p:cNvPicPr>
          <p:nvPr/>
        </p:nvPicPr>
        <p:blipFill rotWithShape="1">
          <a:blip r:embed="rId5"/>
          <a:srcRect t="14136" b="18989"/>
          <a:stretch/>
        </p:blipFill>
        <p:spPr>
          <a:xfrm>
            <a:off x="6698078" y="1600938"/>
            <a:ext cx="2312815" cy="2751812"/>
          </a:xfrm>
          <a:prstGeom prst="rect">
            <a:avLst/>
          </a:prstGeom>
        </p:spPr>
      </p:pic>
    </p:spTree>
    <p:extLst>
      <p:ext uri="{BB962C8B-B14F-4D97-AF65-F5344CB8AC3E}">
        <p14:creationId xmlns:p14="http://schemas.microsoft.com/office/powerpoint/2010/main" val="2228279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C2B60D97-E9E2-6633-13F5-1A5AC23852C6}"/>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077AD19E-A9B9-41F8-2A36-C573EDB525B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98883" cy="1292668"/>
          </a:xfrm>
          <a:prstGeom prst="rect">
            <a:avLst/>
          </a:prstGeom>
          <a:solidFill>
            <a:schemeClr val="tx1"/>
          </a:solidFill>
        </p:spPr>
      </p:pic>
      <p:sp>
        <p:nvSpPr>
          <p:cNvPr id="8" name="TextBox 7">
            <a:extLst>
              <a:ext uri="{FF2B5EF4-FFF2-40B4-BE49-F238E27FC236}">
                <a16:creationId xmlns:a16="http://schemas.microsoft.com/office/drawing/2014/main" id="{C87D3BB8-8430-B834-446D-A1BB6F50130D}"/>
              </a:ext>
            </a:extLst>
          </p:cNvPr>
          <p:cNvSpPr txBox="1"/>
          <p:nvPr/>
        </p:nvSpPr>
        <p:spPr>
          <a:xfrm>
            <a:off x="2559844" y="277005"/>
            <a:ext cx="7072312"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Problem Statement</a:t>
            </a:r>
          </a:p>
        </p:txBody>
      </p:sp>
      <p:sp>
        <p:nvSpPr>
          <p:cNvPr id="9" name="TextBox 8">
            <a:extLst>
              <a:ext uri="{FF2B5EF4-FFF2-40B4-BE49-F238E27FC236}">
                <a16:creationId xmlns:a16="http://schemas.microsoft.com/office/drawing/2014/main" id="{29BA96DB-9ECE-9A05-DCA8-58548AC738AB}"/>
              </a:ext>
            </a:extLst>
          </p:cNvPr>
          <p:cNvSpPr txBox="1"/>
          <p:nvPr/>
        </p:nvSpPr>
        <p:spPr>
          <a:xfrm>
            <a:off x="781050" y="1867918"/>
            <a:ext cx="10629900" cy="3046988"/>
          </a:xfrm>
          <a:prstGeom prst="rect">
            <a:avLst/>
          </a:prstGeom>
          <a:noFill/>
        </p:spPr>
        <p:txBody>
          <a:bodyPr wrap="square" rtlCol="0">
            <a:spAutoFit/>
          </a:bodyPr>
          <a:lstStyle/>
          <a:p>
            <a:r>
              <a:rPr lang="en-US" sz="3200"/>
              <a:t>Currently, x-ray machines are widely available; however, clinical chest x-ray images can be challenging to read and diagnose. Furthermore, x-rays are not a priority for radiologists, as they tend to focus more on CT images and MRIs. CT scans are both harmful and expensive, in addition to being time consuming.</a:t>
            </a:r>
          </a:p>
        </p:txBody>
      </p:sp>
    </p:spTree>
    <p:extLst>
      <p:ext uri="{BB962C8B-B14F-4D97-AF65-F5344CB8AC3E}">
        <p14:creationId xmlns:p14="http://schemas.microsoft.com/office/powerpoint/2010/main" val="291910920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620E984C-D6A7-F318-9C7E-AB2D393DB23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27AECCC-BD69-0E84-117E-EBFFAA53E08D}"/>
              </a:ext>
            </a:extLst>
          </p:cNvPr>
          <p:cNvSpPr txBox="1"/>
          <p:nvPr/>
        </p:nvSpPr>
        <p:spPr>
          <a:xfrm>
            <a:off x="736827" y="1445415"/>
            <a:ext cx="10712903" cy="3970318"/>
          </a:xfrm>
          <a:prstGeom prst="rect">
            <a:avLst/>
          </a:prstGeom>
          <a:noFill/>
        </p:spPr>
        <p:txBody>
          <a:bodyPr wrap="square" lIns="91440" tIns="45720" rIns="91440" bIns="45720" rtlCol="0" anchor="t">
            <a:spAutoFit/>
          </a:bodyPr>
          <a:lstStyle/>
          <a:p>
            <a:pPr marL="457200" indent="-457200">
              <a:buFont typeface="Arial"/>
              <a:buChar char="•"/>
            </a:pPr>
            <a:r>
              <a:rPr lang="en-US" sz="2800"/>
              <a:t>A web app that has a highly trained deep learning model that classifies x-ray images, reducing the need for a radiologist to examine them</a:t>
            </a:r>
          </a:p>
          <a:p>
            <a:pPr marL="457200" indent="-457200">
              <a:buFont typeface="Arial"/>
              <a:buChar char="•"/>
            </a:pPr>
            <a:r>
              <a:rPr lang="en-US" sz="2800"/>
              <a:t>Intended for medical professionals and patients who upload x-ray chest images </a:t>
            </a:r>
          </a:p>
          <a:p>
            <a:pPr marL="457200" indent="-457200">
              <a:buFont typeface="Arial"/>
              <a:buChar char="•"/>
            </a:pPr>
            <a:r>
              <a:rPr lang="en-US" sz="2800"/>
              <a:t>Uses a deep-neural network model that will detect common chest health issues </a:t>
            </a:r>
            <a:endParaRPr lang="en-US"/>
          </a:p>
          <a:p>
            <a:pPr marL="457200" indent="-457200">
              <a:buFont typeface="Arial"/>
              <a:buChar char="•"/>
            </a:pPr>
            <a:r>
              <a:rPr lang="en-US" sz="2800"/>
              <a:t>Our application will reduce the time it takes for a patient to receive their diagnosis using AI </a:t>
            </a:r>
            <a:endParaRPr lang="en-US"/>
          </a:p>
        </p:txBody>
      </p:sp>
      <p:pic>
        <p:nvPicPr>
          <p:cNvPr id="7" name="Picture 6" descr="A logo with a black background&#10;&#10;Description automatically generated">
            <a:extLst>
              <a:ext uri="{FF2B5EF4-FFF2-40B4-BE49-F238E27FC236}">
                <a16:creationId xmlns:a16="http://schemas.microsoft.com/office/drawing/2014/main" id="{1B08EAF1-83E2-E37F-DD95-C6E1243F6848}"/>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9" name="TextBox 8">
            <a:extLst>
              <a:ext uri="{FF2B5EF4-FFF2-40B4-BE49-F238E27FC236}">
                <a16:creationId xmlns:a16="http://schemas.microsoft.com/office/drawing/2014/main" id="{8C9A60E2-2DC0-BD6C-AFFF-B3C0F9D783BA}"/>
              </a:ext>
            </a:extLst>
          </p:cNvPr>
          <p:cNvSpPr txBox="1"/>
          <p:nvPr/>
        </p:nvSpPr>
        <p:spPr>
          <a:xfrm>
            <a:off x="2638425" y="277005"/>
            <a:ext cx="6915150"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Project Description</a:t>
            </a:r>
          </a:p>
        </p:txBody>
      </p:sp>
    </p:spTree>
    <p:extLst>
      <p:ext uri="{BB962C8B-B14F-4D97-AF65-F5344CB8AC3E}">
        <p14:creationId xmlns:p14="http://schemas.microsoft.com/office/powerpoint/2010/main" val="340938865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949862" y="270376"/>
            <a:ext cx="6300062" cy="1015663"/>
          </a:xfrm>
          <a:prstGeom prst="rect">
            <a:avLst/>
          </a:prstGeom>
          <a:noFill/>
        </p:spPr>
        <p:txBody>
          <a:bodyPr wrap="square" lIns="91440" tIns="45720" rIns="91440" bIns="45720" rtlCol="0" anchor="t">
            <a:spAutoFit/>
          </a:bodyPr>
          <a:lstStyle/>
          <a:p>
            <a:pPr algn="ctr"/>
            <a:r>
              <a:rPr lang="en-US" sz="6000">
                <a:latin typeface="Aharoni"/>
                <a:cs typeface="Aharoni"/>
              </a:rPr>
              <a:t>Patient Persona</a:t>
            </a:r>
            <a:endParaRPr lang="en-US" sz="6000">
              <a:latin typeface="Aharoni" panose="02010803020104030203" pitchFamily="2" charset="-79"/>
              <a:cs typeface="Aharoni" panose="02010803020104030203" pitchFamily="2" charset="-79"/>
            </a:endParaRPr>
          </a:p>
        </p:txBody>
      </p:sp>
      <p:grpSp>
        <p:nvGrpSpPr>
          <p:cNvPr id="36" name="Group 35">
            <a:extLst>
              <a:ext uri="{FF2B5EF4-FFF2-40B4-BE49-F238E27FC236}">
                <a16:creationId xmlns:a16="http://schemas.microsoft.com/office/drawing/2014/main" id="{97670357-C3DD-F927-67C9-E8FC1FD5F258}"/>
              </a:ext>
            </a:extLst>
          </p:cNvPr>
          <p:cNvGrpSpPr/>
          <p:nvPr/>
        </p:nvGrpSpPr>
        <p:grpSpPr>
          <a:xfrm>
            <a:off x="3341555" y="1136280"/>
            <a:ext cx="5508526" cy="5653426"/>
            <a:chOff x="6123775" y="1107990"/>
            <a:chExt cx="5508526" cy="5653426"/>
          </a:xfrm>
        </p:grpSpPr>
        <p:sp>
          <p:nvSpPr>
            <p:cNvPr id="29" name="Snip Diagonal Corner Rectangle 28">
              <a:extLst>
                <a:ext uri="{FF2B5EF4-FFF2-40B4-BE49-F238E27FC236}">
                  <a16:creationId xmlns:a16="http://schemas.microsoft.com/office/drawing/2014/main" id="{5004D23A-8BA8-5EAD-39E9-B132B02101ED}"/>
                </a:ext>
              </a:extLst>
            </p:cNvPr>
            <p:cNvSpPr/>
            <p:nvPr/>
          </p:nvSpPr>
          <p:spPr>
            <a:xfrm>
              <a:off x="6123775" y="1116742"/>
              <a:ext cx="5442841" cy="5644674"/>
            </a:xfrm>
            <a:prstGeom prst="snip2DiagRect">
              <a:avLst>
                <a:gd name="adj1" fmla="val 0"/>
                <a:gd name="adj2" fmla="val 4836"/>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CFC442-8982-C8D9-951E-0E9072D57C64}"/>
                </a:ext>
              </a:extLst>
            </p:cNvPr>
            <p:cNvSpPr txBox="1"/>
            <p:nvPr/>
          </p:nvSpPr>
          <p:spPr>
            <a:xfrm>
              <a:off x="6213385" y="3590618"/>
              <a:ext cx="5418916" cy="1077218"/>
            </a:xfrm>
            <a:prstGeom prst="rect">
              <a:avLst/>
            </a:prstGeom>
            <a:noFill/>
          </p:spPr>
          <p:txBody>
            <a:bodyPr wrap="square" rtlCol="0">
              <a:spAutoFit/>
            </a:bodyPr>
            <a:lstStyle/>
            <a:p>
              <a:r>
                <a:rPr lang="en-US" sz="1600"/>
                <a:t>Harold gets regular check-ups for a man his age but has trouble scheduling due to his job. It’d be great if he could just view his results and get an idea of what they mean and potential next steps without having to keep going in person.</a:t>
              </a:r>
            </a:p>
          </p:txBody>
        </p:sp>
        <p:sp>
          <p:nvSpPr>
            <p:cNvPr id="31" name="TextBox 30">
              <a:extLst>
                <a:ext uri="{FF2B5EF4-FFF2-40B4-BE49-F238E27FC236}">
                  <a16:creationId xmlns:a16="http://schemas.microsoft.com/office/drawing/2014/main" id="{62BFA725-93EA-58D4-FA13-F539963BCC0D}"/>
                </a:ext>
              </a:extLst>
            </p:cNvPr>
            <p:cNvSpPr txBox="1"/>
            <p:nvPr/>
          </p:nvSpPr>
          <p:spPr>
            <a:xfrm>
              <a:off x="8438917" y="2092700"/>
              <a:ext cx="2915084" cy="954107"/>
            </a:xfrm>
            <a:prstGeom prst="rect">
              <a:avLst/>
            </a:prstGeom>
            <a:noFill/>
          </p:spPr>
          <p:txBody>
            <a:bodyPr wrap="square" rtlCol="0">
              <a:spAutoFit/>
            </a:bodyPr>
            <a:lstStyle/>
            <a:p>
              <a:r>
                <a:rPr lang="en-US" sz="1400" b="1"/>
                <a:t>Age</a:t>
              </a:r>
              <a:r>
                <a:rPr lang="en-US" sz="1400"/>
                <a:t>: 55</a:t>
              </a:r>
            </a:p>
            <a:p>
              <a:r>
                <a:rPr lang="en-US" sz="1400" b="1"/>
                <a:t>Gender</a:t>
              </a:r>
              <a:r>
                <a:rPr lang="en-US" sz="1400"/>
                <a:t>: Male</a:t>
              </a:r>
            </a:p>
            <a:p>
              <a:r>
                <a:rPr lang="en-US" sz="1400" b="1"/>
                <a:t>Occupation</a:t>
              </a:r>
              <a:r>
                <a:rPr lang="en-US" sz="1400"/>
                <a:t>: Restaurant Owner</a:t>
              </a:r>
            </a:p>
            <a:p>
              <a:r>
                <a:rPr lang="en-US" sz="1400" b="1"/>
                <a:t>Location</a:t>
              </a:r>
              <a:r>
                <a:rPr lang="en-US" sz="1400"/>
                <a:t>: Red Bank, NJ</a:t>
              </a:r>
            </a:p>
          </p:txBody>
        </p:sp>
        <p:pic>
          <p:nvPicPr>
            <p:cNvPr id="32" name="Content Placeholder 4" descr="Man in checkered shirt">
              <a:extLst>
                <a:ext uri="{FF2B5EF4-FFF2-40B4-BE49-F238E27FC236}">
                  <a16:creationId xmlns:a16="http://schemas.microsoft.com/office/drawing/2014/main" id="{E4B34134-31EF-6107-9E17-34BB104652DC}"/>
                </a:ext>
              </a:extLst>
            </p:cNvPr>
            <p:cNvPicPr>
              <a:picLocks noChangeAspect="1"/>
            </p:cNvPicPr>
            <p:nvPr/>
          </p:nvPicPr>
          <p:blipFill rotWithShape="1">
            <a:blip r:embed="rId4">
              <a:extLst>
                <a:ext uri="{28A0092B-C50C-407E-A947-70E740481C1C}">
                  <a14:useLocalDpi xmlns:a14="http://schemas.microsoft.com/office/drawing/2010/main" val="0"/>
                </a:ext>
              </a:extLst>
            </a:blip>
            <a:srcRect l="27248" t="10914" r="2774"/>
            <a:stretch/>
          </p:blipFill>
          <p:spPr>
            <a:xfrm>
              <a:off x="6268903" y="1701516"/>
              <a:ext cx="2081264" cy="1768623"/>
            </a:xfrm>
            <a:prstGeom prst="rect">
              <a:avLst/>
            </a:prstGeom>
            <a:effectLst>
              <a:innerShdw blurRad="57150" dist="38100" dir="14460000">
                <a:prstClr val="black">
                  <a:alpha val="70000"/>
                </a:prstClr>
              </a:innerShdw>
            </a:effectLst>
          </p:spPr>
        </p:pic>
        <p:sp>
          <p:nvSpPr>
            <p:cNvPr id="33" name="TextBox 32">
              <a:extLst>
                <a:ext uri="{FF2B5EF4-FFF2-40B4-BE49-F238E27FC236}">
                  <a16:creationId xmlns:a16="http://schemas.microsoft.com/office/drawing/2014/main" id="{2E140562-969B-900D-B416-0CF42514B0C7}"/>
                </a:ext>
              </a:extLst>
            </p:cNvPr>
            <p:cNvSpPr txBox="1"/>
            <p:nvPr/>
          </p:nvSpPr>
          <p:spPr>
            <a:xfrm>
              <a:off x="7407967" y="1107990"/>
              <a:ext cx="2974234" cy="584775"/>
            </a:xfrm>
            <a:prstGeom prst="rect">
              <a:avLst/>
            </a:prstGeom>
            <a:noFill/>
          </p:spPr>
          <p:txBody>
            <a:bodyPr wrap="square" rtlCol="0">
              <a:spAutoFit/>
            </a:bodyPr>
            <a:lstStyle/>
            <a:p>
              <a:pPr algn="ctr"/>
              <a:r>
                <a:rPr lang="en-US" sz="3200" b="1"/>
                <a:t>Harold Castillo</a:t>
              </a:r>
            </a:p>
          </p:txBody>
        </p:sp>
        <p:sp>
          <p:nvSpPr>
            <p:cNvPr id="34" name="TextBox 33">
              <a:extLst>
                <a:ext uri="{FF2B5EF4-FFF2-40B4-BE49-F238E27FC236}">
                  <a16:creationId xmlns:a16="http://schemas.microsoft.com/office/drawing/2014/main" id="{36CBAD7E-78AF-D00A-3887-53DA7FFB143E}"/>
                </a:ext>
              </a:extLst>
            </p:cNvPr>
            <p:cNvSpPr txBox="1"/>
            <p:nvPr/>
          </p:nvSpPr>
          <p:spPr>
            <a:xfrm>
              <a:off x="6284042" y="4910876"/>
              <a:ext cx="2644033" cy="1169551"/>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t>View reports/results online</a:t>
              </a:r>
            </a:p>
            <a:p>
              <a:pPr marL="285750" indent="-285750">
                <a:buFont typeface="Arial" panose="020B0604020202020204" pitchFamily="34" charset="0"/>
                <a:buChar char="•"/>
              </a:pPr>
              <a:r>
                <a:rPr lang="en-US" sz="1400">
                  <a:ea typeface="+mn-lt"/>
                  <a:cs typeface="+mn-lt"/>
                </a:rPr>
                <a:t>Able to connect with doctor about results online</a:t>
              </a:r>
              <a:endParaRPr lang="en-US" sz="1400"/>
            </a:p>
            <a:p>
              <a:pPr marL="285750" indent="-285750">
                <a:buFont typeface="Arial" panose="020B0604020202020204" pitchFamily="34" charset="0"/>
                <a:buChar char="•"/>
              </a:pPr>
              <a:r>
                <a:rPr lang="en-US" sz="1400"/>
                <a:t>Simple site for ease of use</a:t>
              </a:r>
            </a:p>
          </p:txBody>
        </p:sp>
        <p:sp>
          <p:nvSpPr>
            <p:cNvPr id="35" name="TextBox 34">
              <a:extLst>
                <a:ext uri="{FF2B5EF4-FFF2-40B4-BE49-F238E27FC236}">
                  <a16:creationId xmlns:a16="http://schemas.microsoft.com/office/drawing/2014/main" id="{2084FD8B-14D4-C088-3DBB-C27C8E477EA3}"/>
                </a:ext>
              </a:extLst>
            </p:cNvPr>
            <p:cNvSpPr txBox="1"/>
            <p:nvPr/>
          </p:nvSpPr>
          <p:spPr>
            <a:xfrm>
              <a:off x="8884613" y="4915878"/>
              <a:ext cx="2747688"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t>Making it to follow-ups for results</a:t>
              </a:r>
            </a:p>
            <a:p>
              <a:pPr marL="285750" indent="-285750">
                <a:buFont typeface="Arial" panose="020B0604020202020204" pitchFamily="34" charset="0"/>
                <a:buChar char="•"/>
              </a:pPr>
              <a:r>
                <a:rPr lang="en-US" sz="1400">
                  <a:ea typeface="+mn-lt"/>
                  <a:cs typeface="+mn-lt"/>
                </a:rPr>
                <a:t>Understanding the results, even after a consultation</a:t>
              </a:r>
              <a:endParaRPr lang="en-US" sz="1400"/>
            </a:p>
            <a:p>
              <a:pPr marL="285750" indent="-285750">
                <a:buFont typeface="Arial" panose="020B0604020202020204" pitchFamily="34" charset="0"/>
                <a:buChar char="•"/>
              </a:pPr>
              <a:r>
                <a:rPr lang="en-US" sz="1400"/>
                <a:t>Time taken to receive results</a:t>
              </a:r>
            </a:p>
          </p:txBody>
        </p:sp>
      </p:grpSp>
    </p:spTree>
    <p:extLst>
      <p:ext uri="{BB962C8B-B14F-4D97-AF65-F5344CB8AC3E}">
        <p14:creationId xmlns:p14="http://schemas.microsoft.com/office/powerpoint/2010/main" val="299431697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131200" y="173394"/>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Radiologist Persona</a:t>
            </a:r>
          </a:p>
        </p:txBody>
      </p:sp>
      <p:grpSp>
        <p:nvGrpSpPr>
          <p:cNvPr id="8" name="Group 7">
            <a:extLst>
              <a:ext uri="{FF2B5EF4-FFF2-40B4-BE49-F238E27FC236}">
                <a16:creationId xmlns:a16="http://schemas.microsoft.com/office/drawing/2014/main" id="{55428F8D-D000-FEAA-7866-2053231D6340}"/>
              </a:ext>
            </a:extLst>
          </p:cNvPr>
          <p:cNvGrpSpPr/>
          <p:nvPr/>
        </p:nvGrpSpPr>
        <p:grpSpPr>
          <a:xfrm>
            <a:off x="3328893" y="1103731"/>
            <a:ext cx="5538615" cy="5685975"/>
            <a:chOff x="6161970" y="1084193"/>
            <a:chExt cx="5538615" cy="5685975"/>
          </a:xfrm>
        </p:grpSpPr>
        <p:grpSp>
          <p:nvGrpSpPr>
            <p:cNvPr id="59" name="Group 58">
              <a:extLst>
                <a:ext uri="{FF2B5EF4-FFF2-40B4-BE49-F238E27FC236}">
                  <a16:creationId xmlns:a16="http://schemas.microsoft.com/office/drawing/2014/main" id="{265C1B59-8B53-A7EB-5872-A72343E8512D}"/>
                </a:ext>
              </a:extLst>
            </p:cNvPr>
            <p:cNvGrpSpPr/>
            <p:nvPr/>
          </p:nvGrpSpPr>
          <p:grpSpPr>
            <a:xfrm>
              <a:off x="6161970" y="1084193"/>
              <a:ext cx="5538615" cy="5685975"/>
              <a:chOff x="6123775" y="1075441"/>
              <a:chExt cx="5538615" cy="5685975"/>
            </a:xfrm>
          </p:grpSpPr>
          <p:sp>
            <p:nvSpPr>
              <p:cNvPr id="60" name="Snip Diagonal Corner Rectangle 59">
                <a:extLst>
                  <a:ext uri="{FF2B5EF4-FFF2-40B4-BE49-F238E27FC236}">
                    <a16:creationId xmlns:a16="http://schemas.microsoft.com/office/drawing/2014/main" id="{8515AC58-685A-1BED-62FB-4D2DC39980FF}"/>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74193AF3-72E1-1E5F-227E-9A34838CC4BC}"/>
                  </a:ext>
                </a:extLst>
              </p:cNvPr>
              <p:cNvSpPr txBox="1"/>
              <p:nvPr/>
            </p:nvSpPr>
            <p:spPr>
              <a:xfrm>
                <a:off x="6213385" y="3590618"/>
                <a:ext cx="5418916" cy="1323439"/>
              </a:xfrm>
              <a:prstGeom prst="rect">
                <a:avLst/>
              </a:prstGeom>
              <a:noFill/>
            </p:spPr>
            <p:txBody>
              <a:bodyPr wrap="square" lIns="91440" tIns="45720" rIns="91440" bIns="45720" rtlCol="0" anchor="t">
                <a:spAutoFit/>
              </a:bodyPr>
              <a:lstStyle/>
              <a:p>
                <a:r>
                  <a:rPr lang="en-US" sz="1600"/>
                  <a:t>Has been in the practice for 20 years. His team is understaffed and under equipped. </a:t>
                </a:r>
                <a:r>
                  <a:rPr lang="en-US" sz="1600">
                    <a:ea typeface="+mn-lt"/>
                    <a:cs typeface="+mn-lt"/>
                  </a:rPr>
                  <a:t>Is often exhausted from reviewing x-rays and informing people they have a serious illness.</a:t>
                </a:r>
                <a:endParaRPr lang="en-US" sz="1600">
                  <a:solidFill>
                    <a:srgbClr val="808080"/>
                  </a:solidFill>
                  <a:ea typeface="+mn-lt"/>
                  <a:cs typeface="+mn-lt"/>
                </a:endParaRPr>
              </a:p>
              <a:p>
                <a:endParaRPr lang="en-US" sz="1600"/>
              </a:p>
            </p:txBody>
          </p:sp>
          <p:sp>
            <p:nvSpPr>
              <p:cNvPr id="62" name="TextBox 61">
                <a:extLst>
                  <a:ext uri="{FF2B5EF4-FFF2-40B4-BE49-F238E27FC236}">
                    <a16:creationId xmlns:a16="http://schemas.microsoft.com/office/drawing/2014/main" id="{AD3E84A4-4993-9B83-594E-07A8EB08A2CE}"/>
                  </a:ext>
                </a:extLst>
              </p:cNvPr>
              <p:cNvSpPr txBox="1"/>
              <p:nvPr/>
            </p:nvSpPr>
            <p:spPr>
              <a:xfrm>
                <a:off x="8399416" y="1946064"/>
                <a:ext cx="3262974" cy="1169551"/>
              </a:xfrm>
              <a:prstGeom prst="rect">
                <a:avLst/>
              </a:prstGeom>
              <a:noFill/>
            </p:spPr>
            <p:txBody>
              <a:bodyPr wrap="square" lIns="91440" tIns="45720" rIns="91440" bIns="45720" rtlCol="0" anchor="t">
                <a:spAutoFit/>
              </a:bodyPr>
              <a:lstStyle/>
              <a:p>
                <a:r>
                  <a:rPr lang="en-US" sz="1400" b="1"/>
                  <a:t>Age: </a:t>
                </a:r>
                <a:r>
                  <a:rPr lang="en-US" sz="1400"/>
                  <a:t>50</a:t>
                </a:r>
              </a:p>
              <a:p>
                <a:r>
                  <a:rPr lang="en-US" sz="1400" b="1"/>
                  <a:t>Gender: </a:t>
                </a:r>
                <a:r>
                  <a:rPr lang="en-US" sz="1400"/>
                  <a:t>Male</a:t>
                </a:r>
              </a:p>
              <a:p>
                <a:r>
                  <a:rPr lang="en-US" sz="1400" b="1"/>
                  <a:t>Occupation: </a:t>
                </a:r>
                <a:r>
                  <a:rPr lang="en-US" sz="1400"/>
                  <a:t>Radiologist</a:t>
                </a:r>
              </a:p>
              <a:p>
                <a:r>
                  <a:rPr lang="en-US" sz="1400" b="1"/>
                  <a:t>Location:  </a:t>
                </a:r>
                <a:r>
                  <a:rPr lang="en-US" sz="1400"/>
                  <a:t>Manhattan, NY</a:t>
                </a:r>
              </a:p>
              <a:p>
                <a:r>
                  <a:rPr lang="en-US" sz="1400" b="1"/>
                  <a:t>Hospital: </a:t>
                </a:r>
                <a:r>
                  <a:rPr lang="en-US" sz="1400"/>
                  <a:t>NYU Langone Medical Center</a:t>
                </a:r>
              </a:p>
            </p:txBody>
          </p:sp>
          <p:sp>
            <p:nvSpPr>
              <p:cNvPr id="64" name="TextBox 63">
                <a:extLst>
                  <a:ext uri="{FF2B5EF4-FFF2-40B4-BE49-F238E27FC236}">
                    <a16:creationId xmlns:a16="http://schemas.microsoft.com/office/drawing/2014/main" id="{38570B58-F043-63C2-F99C-CA023F15BC8C}"/>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t>Sandro Cuccigno</a:t>
                </a:r>
              </a:p>
            </p:txBody>
          </p:sp>
          <p:sp>
            <p:nvSpPr>
              <p:cNvPr id="65" name="TextBox 64">
                <a:extLst>
                  <a:ext uri="{FF2B5EF4-FFF2-40B4-BE49-F238E27FC236}">
                    <a16:creationId xmlns:a16="http://schemas.microsoft.com/office/drawing/2014/main" id="{6C02174A-AF37-42BB-97D1-48A122EF7BA4}"/>
                  </a:ext>
                </a:extLst>
              </p:cNvPr>
              <p:cNvSpPr txBox="1"/>
              <p:nvPr/>
            </p:nvSpPr>
            <p:spPr>
              <a:xfrm>
                <a:off x="6284042" y="4878312"/>
                <a:ext cx="2435622" cy="1600438"/>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ea typeface="+mn-lt"/>
                    <a:cs typeface="+mn-lt"/>
                  </a:rPr>
                  <a:t>Process chest images fast</a:t>
                </a:r>
                <a:endParaRPr lang="en-US" sz="1400"/>
              </a:p>
              <a:p>
                <a:pPr marL="285750" indent="-285750">
                  <a:buFont typeface="Arial" panose="020B0604020202020204" pitchFamily="34" charset="0"/>
                  <a:buChar char="•"/>
                </a:pPr>
                <a:r>
                  <a:rPr lang="en-US" sz="1400"/>
                  <a:t>Help hospital tend to patients</a:t>
                </a:r>
              </a:p>
              <a:p>
                <a:pPr marL="285750" indent="-285750">
                  <a:buFont typeface="Arial" panose="020B0604020202020204" pitchFamily="34" charset="0"/>
                  <a:buChar char="•"/>
                </a:pPr>
                <a:r>
                  <a:rPr lang="en-US" sz="1400"/>
                  <a:t>Improve workflow for his team</a:t>
                </a:r>
              </a:p>
            </p:txBody>
          </p:sp>
          <p:sp>
            <p:nvSpPr>
              <p:cNvPr id="66" name="TextBox 65">
                <a:extLst>
                  <a:ext uri="{FF2B5EF4-FFF2-40B4-BE49-F238E27FC236}">
                    <a16:creationId xmlns:a16="http://schemas.microsoft.com/office/drawing/2014/main" id="{79A0A557-451F-E560-58F4-F804427068A6}"/>
                  </a:ext>
                </a:extLst>
              </p:cNvPr>
              <p:cNvSpPr txBox="1"/>
              <p:nvPr/>
            </p:nvSpPr>
            <p:spPr>
              <a:xfrm>
                <a:off x="9008356" y="4883314"/>
                <a:ext cx="2643482"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Increasing patient volumes</a:t>
                </a:r>
                <a:endParaRPr lang="en-US" sz="1400"/>
              </a:p>
              <a:p>
                <a:pPr marL="285750" indent="-285750">
                  <a:buFont typeface="Arial" panose="020B0604020202020204" pitchFamily="34" charset="0"/>
                  <a:buChar char="•"/>
                </a:pPr>
                <a:r>
                  <a:rPr lang="en-US" sz="1400">
                    <a:ea typeface="+mn-lt"/>
                    <a:cs typeface="+mn-lt"/>
                  </a:rPr>
                  <a:t>Burnout from long shift and nature of the job</a:t>
                </a:r>
                <a:endParaRPr lang="en-US" sz="1400"/>
              </a:p>
              <a:p>
                <a:pPr marL="285750" indent="-285750">
                  <a:buFont typeface="Arial" panose="020B0604020202020204" pitchFamily="34" charset="0"/>
                  <a:buChar char="•"/>
                </a:pPr>
                <a:r>
                  <a:rPr lang="en-US" sz="1400"/>
                  <a:t>Facility cutting funds</a:t>
                </a:r>
              </a:p>
              <a:p>
                <a:pPr marL="285750" indent="-285750">
                  <a:buFont typeface="Arial" panose="020B0604020202020204" pitchFamily="34" charset="0"/>
                  <a:buChar char="•"/>
                </a:pPr>
                <a:r>
                  <a:rPr lang="en-US" sz="1400">
                    <a:ea typeface="+mn-lt"/>
                    <a:cs typeface="+mn-lt"/>
                  </a:rPr>
                  <a:t>Spends many hours reviewing x-rays</a:t>
                </a:r>
                <a:endParaRPr lang="en-US" sz="1400"/>
              </a:p>
            </p:txBody>
          </p:sp>
        </p:grpSp>
        <p:pic>
          <p:nvPicPr>
            <p:cNvPr id="5" name="Picture 4" descr="A doctor with his hand on his face&#10;&#10;Description automatically generated">
              <a:extLst>
                <a:ext uri="{FF2B5EF4-FFF2-40B4-BE49-F238E27FC236}">
                  <a16:creationId xmlns:a16="http://schemas.microsoft.com/office/drawing/2014/main" id="{03CCA6B4-90D0-A261-E43E-1816A33866AA}"/>
                </a:ext>
              </a:extLst>
            </p:cNvPr>
            <p:cNvPicPr>
              <a:picLocks noChangeAspect="1"/>
            </p:cNvPicPr>
            <p:nvPr/>
          </p:nvPicPr>
          <p:blipFill rotWithShape="1">
            <a:blip r:embed="rId4"/>
            <a:srcRect l="7134" r="15155"/>
            <a:stretch/>
          </p:blipFill>
          <p:spPr>
            <a:xfrm>
              <a:off x="6251231" y="1576546"/>
              <a:ext cx="2207824" cy="1896477"/>
            </a:xfrm>
            <a:prstGeom prst="rect">
              <a:avLst/>
            </a:prstGeom>
          </p:spPr>
        </p:pic>
      </p:grpSp>
    </p:spTree>
    <p:extLst>
      <p:ext uri="{BB962C8B-B14F-4D97-AF65-F5344CB8AC3E}">
        <p14:creationId xmlns:p14="http://schemas.microsoft.com/office/powerpoint/2010/main" val="391389280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73CC7BE1-74C8-770C-DD3D-4A36694D68BF}"/>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C5F7B9E9-7C09-52F5-AB32-10032DCDD0D4}"/>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6" name="TextBox 5">
            <a:extLst>
              <a:ext uri="{FF2B5EF4-FFF2-40B4-BE49-F238E27FC236}">
                <a16:creationId xmlns:a16="http://schemas.microsoft.com/office/drawing/2014/main" id="{FACA8B11-3A10-F111-6062-842BD19E4AF1}"/>
              </a:ext>
            </a:extLst>
          </p:cNvPr>
          <p:cNvSpPr txBox="1"/>
          <p:nvPr/>
        </p:nvSpPr>
        <p:spPr>
          <a:xfrm>
            <a:off x="1883062" y="208031"/>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Doctor Persona</a:t>
            </a:r>
          </a:p>
        </p:txBody>
      </p:sp>
      <p:grpSp>
        <p:nvGrpSpPr>
          <p:cNvPr id="3" name="Group 2">
            <a:extLst>
              <a:ext uri="{FF2B5EF4-FFF2-40B4-BE49-F238E27FC236}">
                <a16:creationId xmlns:a16="http://schemas.microsoft.com/office/drawing/2014/main" id="{57CAC539-835F-0505-44F1-7B523592AD80}"/>
              </a:ext>
            </a:extLst>
          </p:cNvPr>
          <p:cNvGrpSpPr/>
          <p:nvPr/>
        </p:nvGrpSpPr>
        <p:grpSpPr>
          <a:xfrm>
            <a:off x="3325715" y="1084193"/>
            <a:ext cx="5508526" cy="5685975"/>
            <a:chOff x="6161970" y="1084193"/>
            <a:chExt cx="5508526" cy="5685975"/>
          </a:xfrm>
        </p:grpSpPr>
        <p:grpSp>
          <p:nvGrpSpPr>
            <p:cNvPr id="18" name="Group 17">
              <a:extLst>
                <a:ext uri="{FF2B5EF4-FFF2-40B4-BE49-F238E27FC236}">
                  <a16:creationId xmlns:a16="http://schemas.microsoft.com/office/drawing/2014/main" id="{AD961905-01A0-27A0-41E1-2D98635F2040}"/>
                </a:ext>
              </a:extLst>
            </p:cNvPr>
            <p:cNvGrpSpPr/>
            <p:nvPr/>
          </p:nvGrpSpPr>
          <p:grpSpPr>
            <a:xfrm>
              <a:off x="6161970" y="1084193"/>
              <a:ext cx="5508526" cy="5685975"/>
              <a:chOff x="6123775" y="1075441"/>
              <a:chExt cx="5508526" cy="5685975"/>
            </a:xfrm>
          </p:grpSpPr>
          <p:sp>
            <p:nvSpPr>
              <p:cNvPr id="19" name="Snip Diagonal Corner Rectangle 18">
                <a:extLst>
                  <a:ext uri="{FF2B5EF4-FFF2-40B4-BE49-F238E27FC236}">
                    <a16:creationId xmlns:a16="http://schemas.microsoft.com/office/drawing/2014/main" id="{7E33F691-A57E-B682-F116-83568A9F9A21}"/>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F28D61E-EB4C-7FA8-DBB0-F163C691D693}"/>
                  </a:ext>
                </a:extLst>
              </p:cNvPr>
              <p:cNvSpPr txBox="1"/>
              <p:nvPr/>
            </p:nvSpPr>
            <p:spPr>
              <a:xfrm>
                <a:off x="6169842" y="3715804"/>
                <a:ext cx="5380816" cy="830997"/>
              </a:xfrm>
              <a:prstGeom prst="rect">
                <a:avLst/>
              </a:prstGeom>
              <a:noFill/>
            </p:spPr>
            <p:txBody>
              <a:bodyPr wrap="square" lIns="91440" tIns="45720" rIns="91440" bIns="45720" rtlCol="0" anchor="t">
                <a:spAutoFit/>
              </a:bodyPr>
              <a:lstStyle/>
              <a:p>
                <a:r>
                  <a:rPr lang="en-US" sz="1600">
                    <a:ea typeface="+mn-lt"/>
                    <a:cs typeface="+mn-lt"/>
                  </a:rPr>
                  <a:t>A 34-year-old medical professional from Fresno. Has been working at Albuquerque for over 10 years and has recently been promoted to Cardiology to conduct x-rays</a:t>
                </a:r>
                <a:endParaRPr lang="en-US"/>
              </a:p>
            </p:txBody>
          </p:sp>
          <p:sp>
            <p:nvSpPr>
              <p:cNvPr id="21" name="TextBox 20">
                <a:extLst>
                  <a:ext uri="{FF2B5EF4-FFF2-40B4-BE49-F238E27FC236}">
                    <a16:creationId xmlns:a16="http://schemas.microsoft.com/office/drawing/2014/main" id="{EEB36746-0DE7-77EE-E275-F93DAAF3D783}"/>
                  </a:ext>
                </a:extLst>
              </p:cNvPr>
              <p:cNvSpPr txBox="1"/>
              <p:nvPr/>
            </p:nvSpPr>
            <p:spPr>
              <a:xfrm>
                <a:off x="7894233" y="2425443"/>
                <a:ext cx="3262974" cy="1169551"/>
              </a:xfrm>
              <a:prstGeom prst="rect">
                <a:avLst/>
              </a:prstGeom>
              <a:noFill/>
            </p:spPr>
            <p:txBody>
              <a:bodyPr wrap="square" lIns="91440" tIns="45720" rIns="91440" bIns="45720" rtlCol="0" anchor="t">
                <a:spAutoFit/>
              </a:bodyPr>
              <a:lstStyle/>
              <a:p>
                <a:r>
                  <a:rPr lang="en-US" sz="1400" b="1">
                    <a:latin typeface="Segoe UI"/>
                    <a:cs typeface="Segoe UI"/>
                  </a:rPr>
                  <a:t>Age: </a:t>
                </a:r>
                <a:r>
                  <a:rPr lang="en-US" sz="1400">
                    <a:latin typeface="Segoe UI"/>
                    <a:cs typeface="Segoe UI"/>
                  </a:rPr>
                  <a:t>34 </a:t>
                </a:r>
              </a:p>
              <a:p>
                <a:r>
                  <a:rPr lang="en-US" sz="1400" b="1">
                    <a:latin typeface="Segoe UI"/>
                    <a:cs typeface="Segoe UI"/>
                  </a:rPr>
                  <a:t>Gender: </a:t>
                </a:r>
                <a:r>
                  <a:rPr lang="en-US" sz="1400">
                    <a:latin typeface="Segoe UI"/>
                    <a:cs typeface="Segoe UI"/>
                  </a:rPr>
                  <a:t>Male </a:t>
                </a:r>
              </a:p>
              <a:p>
                <a:r>
                  <a:rPr lang="en-US" sz="1400" b="1">
                    <a:latin typeface="Segoe UI"/>
                    <a:cs typeface="Segoe UI"/>
                  </a:rPr>
                  <a:t>Occupation: </a:t>
                </a:r>
                <a:r>
                  <a:rPr lang="en-US" sz="1400">
                    <a:latin typeface="Segoe UI"/>
                    <a:cs typeface="Segoe UI"/>
                  </a:rPr>
                  <a:t>Doctor </a:t>
                </a:r>
              </a:p>
              <a:p>
                <a:r>
                  <a:rPr lang="en-US" sz="1400" b="1">
                    <a:latin typeface="Segoe UI"/>
                    <a:cs typeface="Segoe UI"/>
                  </a:rPr>
                  <a:t>Location:  </a:t>
                </a:r>
                <a:r>
                  <a:rPr lang="en-US" sz="1400">
                    <a:latin typeface="Segoe UI"/>
                    <a:cs typeface="Segoe UI"/>
                  </a:rPr>
                  <a:t>Fresno, Ca</a:t>
                </a:r>
              </a:p>
              <a:p>
                <a:r>
                  <a:rPr lang="en-US" sz="1400" b="1">
                    <a:latin typeface="Segoe UI"/>
                    <a:cs typeface="Segoe UI"/>
                  </a:rPr>
                  <a:t>Hospital: </a:t>
                </a:r>
                <a:r>
                  <a:rPr lang="en-US" sz="1400">
                    <a:latin typeface="Segoe UI"/>
                    <a:cs typeface="Segoe UI"/>
                  </a:rPr>
                  <a:t>Albuquerque Medical Center</a:t>
                </a:r>
              </a:p>
            </p:txBody>
          </p:sp>
          <p:sp>
            <p:nvSpPr>
              <p:cNvPr id="22" name="TextBox 21">
                <a:extLst>
                  <a:ext uri="{FF2B5EF4-FFF2-40B4-BE49-F238E27FC236}">
                    <a16:creationId xmlns:a16="http://schemas.microsoft.com/office/drawing/2014/main" id="{5516FD19-23E0-0864-681D-1601CC27E309}"/>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ea typeface="+mn-lt"/>
                    <a:cs typeface="+mn-lt"/>
                  </a:rPr>
                  <a:t>Dr. Bryce Ruiz </a:t>
                </a:r>
                <a:endParaRPr lang="en-US" b="1"/>
              </a:p>
            </p:txBody>
          </p:sp>
          <p:sp>
            <p:nvSpPr>
              <p:cNvPr id="23" name="TextBox 22">
                <a:extLst>
                  <a:ext uri="{FF2B5EF4-FFF2-40B4-BE49-F238E27FC236}">
                    <a16:creationId xmlns:a16="http://schemas.microsoft.com/office/drawing/2014/main" id="{0A6C5249-B1C2-7442-BFA8-BCA24E89EBF8}"/>
                  </a:ext>
                </a:extLst>
              </p:cNvPr>
              <p:cNvSpPr txBox="1"/>
              <p:nvPr/>
            </p:nvSpPr>
            <p:spPr>
              <a:xfrm>
                <a:off x="6284042" y="4910876"/>
                <a:ext cx="2444323" cy="1600438"/>
              </a:xfrm>
              <a:prstGeom prst="rect">
                <a:avLst/>
              </a:prstGeom>
              <a:noFill/>
            </p:spPr>
            <p:txBody>
              <a:bodyPr wrap="square" lIns="91440" tIns="45720" rIns="91440" bIns="45720" rtlCol="0" anchor="t">
                <a:spAutoFit/>
              </a:bodyPr>
              <a:lstStyle/>
              <a:p>
                <a:r>
                  <a:rPr lang="en-US" sz="1400" b="1"/>
                  <a:t>Goals</a:t>
                </a:r>
                <a:r>
                  <a:rPr lang="en-US" sz="1400"/>
                  <a:t> </a:t>
                </a:r>
                <a:endParaRPr lang="en-US" sz="1400">
                  <a:ea typeface="+mn-lt"/>
                  <a:cs typeface="+mn-lt"/>
                </a:endParaRPr>
              </a:p>
              <a:p>
                <a:pPr marL="285750" indent="-285750">
                  <a:buFont typeface="Arial" panose="020B0604020202020204" pitchFamily="34" charset="0"/>
                  <a:buChar char="•"/>
                </a:pPr>
                <a:r>
                  <a:rPr lang="en-US" sz="1400">
                    <a:ea typeface="+mn-lt"/>
                    <a:cs typeface="+mn-lt"/>
                  </a:rPr>
                  <a:t>Build a strong reputation with patients</a:t>
                </a:r>
              </a:p>
              <a:p>
                <a:pPr marL="285750" indent="-285750">
                  <a:buFont typeface="Arial" panose="020B0604020202020204" pitchFamily="34" charset="0"/>
                  <a:buChar char="•"/>
                </a:pPr>
                <a:r>
                  <a:rPr lang="en-US" sz="1400">
                    <a:ea typeface="+mn-lt"/>
                    <a:cs typeface="+mn-lt"/>
                  </a:rPr>
                  <a:t>Explain to patients what they have in a clear manner</a:t>
                </a:r>
                <a:endParaRPr lang="en-US" sz="1400"/>
              </a:p>
              <a:p>
                <a:pPr marL="285750" indent="-285750">
                  <a:buFont typeface="Arial" panose="020B0604020202020204" pitchFamily="34" charset="0"/>
                  <a:buChar char="•"/>
                </a:pPr>
                <a:endParaRPr lang="en-US" sz="1400"/>
              </a:p>
            </p:txBody>
          </p:sp>
          <p:sp>
            <p:nvSpPr>
              <p:cNvPr id="24" name="TextBox 23">
                <a:extLst>
                  <a:ext uri="{FF2B5EF4-FFF2-40B4-BE49-F238E27FC236}">
                    <a16:creationId xmlns:a16="http://schemas.microsoft.com/office/drawing/2014/main" id="{CF0BC1A2-90C0-3C7A-EB56-397D01E32A81}"/>
                  </a:ext>
                </a:extLst>
              </p:cNvPr>
              <p:cNvSpPr txBox="1"/>
              <p:nvPr/>
            </p:nvSpPr>
            <p:spPr>
              <a:xfrm>
                <a:off x="8930715" y="4915878"/>
                <a:ext cx="2701586" cy="1384995"/>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Large volume of patients</a:t>
                </a:r>
              </a:p>
              <a:p>
                <a:pPr marL="285750" indent="-285750">
                  <a:buFont typeface="Arial" panose="020B0604020202020204" pitchFamily="34" charset="0"/>
                  <a:buChar char="•"/>
                </a:pPr>
                <a:r>
                  <a:rPr lang="en-US" sz="1400"/>
                  <a:t>Limited time for consultations </a:t>
                </a:r>
                <a:endParaRPr lang="en-US"/>
              </a:p>
              <a:p>
                <a:pPr marL="285750" indent="-285750">
                  <a:buFont typeface="Arial" panose="020B0604020202020204" pitchFamily="34" charset="0"/>
                  <a:buChar char="•"/>
                </a:pPr>
                <a:r>
                  <a:rPr lang="en-US" sz="1400">
                    <a:ea typeface="+mn-lt"/>
                    <a:cs typeface="+mn-lt"/>
                  </a:rPr>
                  <a:t>Patients are often confused about their diagnosis </a:t>
                </a:r>
              </a:p>
            </p:txBody>
          </p:sp>
        </p:grpSp>
        <p:pic>
          <p:nvPicPr>
            <p:cNvPr id="26" name="Picture 25" descr="A person wearing a blue scrubs with a stethoscope around his neck&#10;&#10;Description automatically generated">
              <a:extLst>
                <a:ext uri="{FF2B5EF4-FFF2-40B4-BE49-F238E27FC236}">
                  <a16:creationId xmlns:a16="http://schemas.microsoft.com/office/drawing/2014/main" id="{CC054493-0FA8-E148-63DD-704F029F14FD}"/>
                </a:ext>
              </a:extLst>
            </p:cNvPr>
            <p:cNvPicPr>
              <a:picLocks noChangeAspect="1"/>
            </p:cNvPicPr>
            <p:nvPr/>
          </p:nvPicPr>
          <p:blipFill>
            <a:blip r:embed="rId4"/>
            <a:stretch>
              <a:fillRect/>
            </a:stretch>
          </p:blipFill>
          <p:spPr>
            <a:xfrm>
              <a:off x="6322237" y="1701895"/>
              <a:ext cx="1533218" cy="1911760"/>
            </a:xfrm>
            <a:prstGeom prst="rect">
              <a:avLst/>
            </a:prstGeom>
          </p:spPr>
        </p:pic>
      </p:grpSp>
    </p:spTree>
    <p:extLst>
      <p:ext uri="{BB962C8B-B14F-4D97-AF65-F5344CB8AC3E}">
        <p14:creationId xmlns:p14="http://schemas.microsoft.com/office/powerpoint/2010/main" val="412727767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1302695" y="304698"/>
            <a:ext cx="9585607" cy="1015663"/>
          </a:xfrm>
          <a:prstGeom prst="rect">
            <a:avLst/>
          </a:prstGeom>
          <a:noFill/>
        </p:spPr>
        <p:txBody>
          <a:bodyPr wrap="square" lIns="91440" tIns="45720" rIns="91440" bIns="45720" rtlCol="0" anchor="t">
            <a:spAutoFit/>
          </a:bodyPr>
          <a:lstStyle/>
          <a:p>
            <a:pPr algn="ctr"/>
            <a:r>
              <a:rPr lang="en-US" sz="6000">
                <a:latin typeface="Aharoni"/>
                <a:cs typeface="Aharoni"/>
              </a:rPr>
              <a:t>Product Design Journey</a:t>
            </a:r>
            <a:endParaRPr lang="en-US"/>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8" name="Picture 7" descr="A screenshot of a computer&#10;&#10;Description automatically generated">
            <a:extLst>
              <a:ext uri="{FF2B5EF4-FFF2-40B4-BE49-F238E27FC236}">
                <a16:creationId xmlns:a16="http://schemas.microsoft.com/office/drawing/2014/main" id="{64FFC14A-2F88-8AF9-9F7F-2E2BCB703DBC}"/>
              </a:ext>
            </a:extLst>
          </p:cNvPr>
          <p:cNvPicPr>
            <a:picLocks noChangeAspect="1"/>
          </p:cNvPicPr>
          <p:nvPr/>
        </p:nvPicPr>
        <p:blipFill>
          <a:blip r:embed="rId4"/>
          <a:stretch>
            <a:fillRect/>
          </a:stretch>
        </p:blipFill>
        <p:spPr>
          <a:xfrm>
            <a:off x="860323" y="1389671"/>
            <a:ext cx="10287001" cy="5424448"/>
          </a:xfrm>
          <a:prstGeom prst="rect">
            <a:avLst/>
          </a:prstGeom>
        </p:spPr>
      </p:pic>
    </p:spTree>
    <p:extLst>
      <p:ext uri="{BB962C8B-B14F-4D97-AF65-F5344CB8AC3E}">
        <p14:creationId xmlns:p14="http://schemas.microsoft.com/office/powerpoint/2010/main" val="992431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F846CF76-1040-B2BE-10E6-9F6B1DB678F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FEFD5555-625E-04E5-C321-BE7CB5C56AA5}"/>
              </a:ext>
            </a:extLst>
          </p:cNvPr>
          <p:cNvSpPr txBox="1"/>
          <p:nvPr/>
        </p:nvSpPr>
        <p:spPr>
          <a:xfrm>
            <a:off x="2202960" y="304698"/>
            <a:ext cx="7792486" cy="1015663"/>
          </a:xfrm>
          <a:prstGeom prst="rect">
            <a:avLst/>
          </a:prstGeom>
          <a:noFill/>
        </p:spPr>
        <p:txBody>
          <a:bodyPr wrap="square" lIns="91440" tIns="45720" rIns="91440" bIns="45720" rtlCol="0" anchor="t">
            <a:spAutoFit/>
          </a:bodyPr>
          <a:lstStyle/>
          <a:p>
            <a:r>
              <a:rPr lang="en-US" sz="6000">
                <a:latin typeface="Aharoni"/>
                <a:cs typeface="Aharoni"/>
              </a:rPr>
              <a:t>Final Product Design</a:t>
            </a:r>
            <a:endParaRPr lang="en-US" sz="4400">
              <a:latin typeface="Aharoni" panose="02010803020104030203" pitchFamily="2" charset="-79"/>
              <a:cs typeface="Aharoni" panose="02010803020104030203" pitchFamily="2" charset="-79"/>
            </a:endParaRPr>
          </a:p>
        </p:txBody>
      </p:sp>
      <p:grpSp>
        <p:nvGrpSpPr>
          <p:cNvPr id="4" name="Group 3">
            <a:extLst>
              <a:ext uri="{FF2B5EF4-FFF2-40B4-BE49-F238E27FC236}">
                <a16:creationId xmlns:a16="http://schemas.microsoft.com/office/drawing/2014/main" id="{B005550E-DCDF-AF49-A0B7-A45D14D534D7}"/>
              </a:ext>
            </a:extLst>
          </p:cNvPr>
          <p:cNvGrpSpPr/>
          <p:nvPr/>
        </p:nvGrpSpPr>
        <p:grpSpPr>
          <a:xfrm>
            <a:off x="780436" y="863204"/>
            <a:ext cx="11165757" cy="6268448"/>
            <a:chOff x="780436" y="863204"/>
            <a:chExt cx="11165757" cy="6268448"/>
          </a:xfrm>
        </p:grpSpPr>
        <p:pic>
          <p:nvPicPr>
            <p:cNvPr id="6" name="Picture 5" descr="A screenshot of a computer&#10;&#10;Description automatically generated">
              <a:extLst>
                <a:ext uri="{FF2B5EF4-FFF2-40B4-BE49-F238E27FC236}">
                  <a16:creationId xmlns:a16="http://schemas.microsoft.com/office/drawing/2014/main" id="{2560FC9C-0B15-7C45-F59B-7AF20459093B}"/>
                </a:ext>
              </a:extLst>
            </p:cNvPr>
            <p:cNvPicPr>
              <a:picLocks noChangeAspect="1"/>
            </p:cNvPicPr>
            <p:nvPr/>
          </p:nvPicPr>
          <p:blipFill>
            <a:blip r:embed="rId4"/>
            <a:stretch>
              <a:fillRect/>
            </a:stretch>
          </p:blipFill>
          <p:spPr>
            <a:xfrm>
              <a:off x="780436" y="863204"/>
              <a:ext cx="11165757" cy="6268448"/>
            </a:xfrm>
            <a:prstGeom prst="rect">
              <a:avLst/>
            </a:prstGeom>
          </p:spPr>
        </p:pic>
        <p:pic>
          <p:nvPicPr>
            <p:cNvPr id="2" name="Picture 1" descr="A screenshot of a medical report&#10;&#10;Description automatically generated">
              <a:extLst>
                <a:ext uri="{FF2B5EF4-FFF2-40B4-BE49-F238E27FC236}">
                  <a16:creationId xmlns:a16="http://schemas.microsoft.com/office/drawing/2014/main" id="{8C0CA7B5-3BCC-45F1-FD28-95D87ABE7B61}"/>
                </a:ext>
              </a:extLst>
            </p:cNvPr>
            <p:cNvPicPr>
              <a:picLocks noChangeAspect="1"/>
            </p:cNvPicPr>
            <p:nvPr/>
          </p:nvPicPr>
          <p:blipFill>
            <a:blip r:embed="rId5"/>
            <a:stretch>
              <a:fillRect/>
            </a:stretch>
          </p:blipFill>
          <p:spPr>
            <a:xfrm>
              <a:off x="2439628" y="1538517"/>
              <a:ext cx="7208274" cy="4696594"/>
            </a:xfrm>
            <a:prstGeom prst="rect">
              <a:avLst/>
            </a:prstGeom>
          </p:spPr>
        </p:pic>
      </p:grpSp>
    </p:spTree>
    <p:extLst>
      <p:ext uri="{BB962C8B-B14F-4D97-AF65-F5344CB8AC3E}">
        <p14:creationId xmlns:p14="http://schemas.microsoft.com/office/powerpoint/2010/main" val="389043340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3631710" y="304698"/>
            <a:ext cx="5265560" cy="1015663"/>
          </a:xfrm>
          <a:prstGeom prst="rect">
            <a:avLst/>
          </a:prstGeom>
          <a:noFill/>
        </p:spPr>
        <p:txBody>
          <a:bodyPr wrap="square" lIns="91440" tIns="45720" rIns="91440" bIns="45720" rtlCol="0" anchor="t">
            <a:spAutoFit/>
          </a:bodyPr>
          <a:lstStyle/>
          <a:p>
            <a:r>
              <a:rPr lang="en-US" sz="6000">
                <a:latin typeface="Aharoni"/>
                <a:cs typeface="Aharoni"/>
              </a:rPr>
              <a:t>MVP Design</a:t>
            </a:r>
            <a:endParaRPr lang="en-US" sz="4400">
              <a:latin typeface="Aharoni" panose="02010803020104030203" pitchFamily="2" charset="-79"/>
              <a:cs typeface="Aharoni" panose="02010803020104030203" pitchFamily="2" charset="-79"/>
            </a:endParaRPr>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3" name="Picture 2" descr="A screenshot of a computer&#10;&#10;Description automatically generated">
            <a:extLst>
              <a:ext uri="{FF2B5EF4-FFF2-40B4-BE49-F238E27FC236}">
                <a16:creationId xmlns:a16="http://schemas.microsoft.com/office/drawing/2014/main" id="{6A0BCD1F-4E35-178A-05EB-2491D32C1ACB}"/>
              </a:ext>
            </a:extLst>
          </p:cNvPr>
          <p:cNvPicPr>
            <a:picLocks noChangeAspect="1"/>
          </p:cNvPicPr>
          <p:nvPr/>
        </p:nvPicPr>
        <p:blipFill>
          <a:blip r:embed="rId4"/>
          <a:stretch>
            <a:fillRect/>
          </a:stretch>
        </p:blipFill>
        <p:spPr>
          <a:xfrm>
            <a:off x="62713" y="1886564"/>
            <a:ext cx="5970574" cy="387759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8B0DFD6-917A-EA0A-CC14-36E098574841}"/>
              </a:ext>
            </a:extLst>
          </p:cNvPr>
          <p:cNvPicPr>
            <a:picLocks noChangeAspect="1"/>
          </p:cNvPicPr>
          <p:nvPr/>
        </p:nvPicPr>
        <p:blipFill>
          <a:blip r:embed="rId5"/>
          <a:stretch>
            <a:fillRect/>
          </a:stretch>
        </p:blipFill>
        <p:spPr>
          <a:xfrm>
            <a:off x="6160531" y="1886564"/>
            <a:ext cx="5966936" cy="3877597"/>
          </a:xfrm>
          <a:prstGeom prst="rect">
            <a:avLst/>
          </a:prstGeom>
        </p:spPr>
      </p:pic>
    </p:spTree>
    <p:extLst>
      <p:ext uri="{BB962C8B-B14F-4D97-AF65-F5344CB8AC3E}">
        <p14:creationId xmlns:p14="http://schemas.microsoft.com/office/powerpoint/2010/main" val="3247838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F5B6-66E9-F397-A111-9411841439A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2DD3C8E-A31A-6A1E-B0CE-2E560EFC3830}"/>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7C5E325-15DB-B51E-3714-D4A364256F71}"/>
              </a:ext>
            </a:extLst>
          </p:cNvPr>
          <p:cNvPicPr>
            <a:picLocks noChangeAspect="1"/>
          </p:cNvPicPr>
          <p:nvPr/>
        </p:nvPicPr>
        <p:blipFill rotWithShape="1">
          <a:blip r:embed="rId2"/>
          <a:srcRect t="-1" b="5208"/>
          <a:stretch/>
        </p:blipFill>
        <p:spPr>
          <a:xfrm>
            <a:off x="0" y="0"/>
            <a:ext cx="9493524" cy="6857997"/>
          </a:xfrm>
          <a:prstGeom prst="rect">
            <a:avLst/>
          </a:prstGeom>
        </p:spPr>
      </p:pic>
      <p:sp>
        <p:nvSpPr>
          <p:cNvPr id="8" name="Freeform 7">
            <a:extLst>
              <a:ext uri="{FF2B5EF4-FFF2-40B4-BE49-F238E27FC236}">
                <a16:creationId xmlns:a16="http://schemas.microsoft.com/office/drawing/2014/main" id="{811C914E-BB71-D789-5637-50F22848F4B3}"/>
              </a:ext>
            </a:extLst>
          </p:cNvPr>
          <p:cNvSpPr/>
          <p:nvPr/>
        </p:nvSpPr>
        <p:spPr>
          <a:xfrm>
            <a:off x="5350476" y="0"/>
            <a:ext cx="6841524" cy="6858000"/>
          </a:xfrm>
          <a:custGeom>
            <a:avLst/>
            <a:gdLst/>
            <a:ahLst/>
            <a:cxnLst/>
            <a:rect l="l" t="t" r="r" b="b"/>
            <a:pathLst>
              <a:path w="6841524" h="6858000">
                <a:moveTo>
                  <a:pt x="3040224" y="4055103"/>
                </a:moveTo>
                <a:cubicBezTo>
                  <a:pt x="3053258" y="4055103"/>
                  <a:pt x="3064368" y="4059658"/>
                  <a:pt x="3073552" y="4068768"/>
                </a:cubicBezTo>
                <a:cubicBezTo>
                  <a:pt x="3082736" y="4077878"/>
                  <a:pt x="3087328" y="4088950"/>
                  <a:pt x="3087328" y="4101984"/>
                </a:cubicBezTo>
                <a:cubicBezTo>
                  <a:pt x="3087328" y="4115167"/>
                  <a:pt x="3082773" y="4126276"/>
                  <a:pt x="3073664" y="4135311"/>
                </a:cubicBezTo>
                <a:cubicBezTo>
                  <a:pt x="3064554" y="4144347"/>
                  <a:pt x="3053407" y="4148865"/>
                  <a:pt x="3040224" y="4148865"/>
                </a:cubicBezTo>
                <a:cubicBezTo>
                  <a:pt x="3025560" y="4148865"/>
                  <a:pt x="3013637" y="4143384"/>
                  <a:pt x="3004453" y="4132421"/>
                </a:cubicBezTo>
                <a:cubicBezTo>
                  <a:pt x="2996898" y="4123536"/>
                  <a:pt x="2993120" y="4113390"/>
                  <a:pt x="2993120" y="4101984"/>
                </a:cubicBezTo>
                <a:cubicBezTo>
                  <a:pt x="2993120" y="4090577"/>
                  <a:pt x="2996898" y="4080432"/>
                  <a:pt x="3004453" y="4071546"/>
                </a:cubicBezTo>
                <a:cubicBezTo>
                  <a:pt x="3013785" y="4060584"/>
                  <a:pt x="3025709" y="4055103"/>
                  <a:pt x="3040224" y="4055103"/>
                </a:cubicBezTo>
                <a:close/>
                <a:moveTo>
                  <a:pt x="1430499" y="4055103"/>
                </a:moveTo>
                <a:cubicBezTo>
                  <a:pt x="1443533" y="4055103"/>
                  <a:pt x="1454643" y="4059658"/>
                  <a:pt x="1463827" y="4068768"/>
                </a:cubicBezTo>
                <a:cubicBezTo>
                  <a:pt x="1473011" y="4077878"/>
                  <a:pt x="1477604" y="4088950"/>
                  <a:pt x="1477604" y="4101984"/>
                </a:cubicBezTo>
                <a:cubicBezTo>
                  <a:pt x="1477604" y="4115167"/>
                  <a:pt x="1473048" y="4126276"/>
                  <a:pt x="1463939" y="4135311"/>
                </a:cubicBezTo>
                <a:cubicBezTo>
                  <a:pt x="1454829" y="4144347"/>
                  <a:pt x="1443682" y="4148865"/>
                  <a:pt x="1430499" y="4148865"/>
                </a:cubicBezTo>
                <a:cubicBezTo>
                  <a:pt x="1415835" y="4148865"/>
                  <a:pt x="1403911" y="4143384"/>
                  <a:pt x="1394728" y="4132421"/>
                </a:cubicBezTo>
                <a:cubicBezTo>
                  <a:pt x="1387173" y="4123536"/>
                  <a:pt x="1383395" y="4113390"/>
                  <a:pt x="1383395" y="4101984"/>
                </a:cubicBezTo>
                <a:cubicBezTo>
                  <a:pt x="1383395" y="4090577"/>
                  <a:pt x="1387173" y="4080432"/>
                  <a:pt x="1394728" y="4071546"/>
                </a:cubicBezTo>
                <a:cubicBezTo>
                  <a:pt x="1404060" y="4060584"/>
                  <a:pt x="1415984" y="4055103"/>
                  <a:pt x="1430499" y="4055103"/>
                </a:cubicBezTo>
                <a:close/>
                <a:moveTo>
                  <a:pt x="5260888" y="4053763"/>
                </a:moveTo>
                <a:cubicBezTo>
                  <a:pt x="5274220" y="4053763"/>
                  <a:pt x="5285589" y="4058436"/>
                  <a:pt x="5294996" y="4067781"/>
                </a:cubicBezTo>
                <a:cubicBezTo>
                  <a:pt x="5304404" y="4077125"/>
                  <a:pt x="5309108" y="4088526"/>
                  <a:pt x="5309108" y="4101984"/>
                </a:cubicBezTo>
                <a:cubicBezTo>
                  <a:pt x="5309108" y="4115590"/>
                  <a:pt x="5304442" y="4127065"/>
                  <a:pt x="5295108" y="4136410"/>
                </a:cubicBezTo>
                <a:cubicBezTo>
                  <a:pt x="5285775" y="4145755"/>
                  <a:pt x="5274368" y="4150427"/>
                  <a:pt x="5260888" y="4150427"/>
                </a:cubicBezTo>
                <a:cubicBezTo>
                  <a:pt x="5245778" y="4150427"/>
                  <a:pt x="5233482" y="4144745"/>
                  <a:pt x="5224001" y="4133381"/>
                </a:cubicBezTo>
                <a:cubicBezTo>
                  <a:pt x="5216296" y="4124260"/>
                  <a:pt x="5212445" y="4113795"/>
                  <a:pt x="5212445" y="4101984"/>
                </a:cubicBezTo>
                <a:cubicBezTo>
                  <a:pt x="5212445" y="4090322"/>
                  <a:pt x="5216296" y="4079930"/>
                  <a:pt x="5224001" y="4070810"/>
                </a:cubicBezTo>
                <a:cubicBezTo>
                  <a:pt x="5233482" y="4059446"/>
                  <a:pt x="5245778" y="4053763"/>
                  <a:pt x="5260888" y="4053763"/>
                </a:cubicBezTo>
                <a:close/>
                <a:moveTo>
                  <a:pt x="955589" y="4053763"/>
                </a:moveTo>
                <a:cubicBezTo>
                  <a:pt x="968921" y="4053763"/>
                  <a:pt x="980290" y="4058436"/>
                  <a:pt x="989698" y="4067781"/>
                </a:cubicBezTo>
                <a:cubicBezTo>
                  <a:pt x="999105" y="4077125"/>
                  <a:pt x="1003809" y="4088526"/>
                  <a:pt x="1003809" y="4101984"/>
                </a:cubicBezTo>
                <a:cubicBezTo>
                  <a:pt x="1003809" y="4115590"/>
                  <a:pt x="999143" y="4127065"/>
                  <a:pt x="989809" y="4136410"/>
                </a:cubicBezTo>
                <a:cubicBezTo>
                  <a:pt x="980476" y="4145755"/>
                  <a:pt x="969069" y="4150427"/>
                  <a:pt x="955589" y="4150427"/>
                </a:cubicBezTo>
                <a:cubicBezTo>
                  <a:pt x="940478" y="4150427"/>
                  <a:pt x="928182" y="4144745"/>
                  <a:pt x="918702" y="4133381"/>
                </a:cubicBezTo>
                <a:cubicBezTo>
                  <a:pt x="910997" y="4124260"/>
                  <a:pt x="907145" y="4113795"/>
                  <a:pt x="907145" y="4101984"/>
                </a:cubicBezTo>
                <a:cubicBezTo>
                  <a:pt x="907145" y="4090322"/>
                  <a:pt x="910997" y="4079930"/>
                  <a:pt x="918702" y="4070810"/>
                </a:cubicBezTo>
                <a:cubicBezTo>
                  <a:pt x="928182" y="4059446"/>
                  <a:pt x="940478" y="4053763"/>
                  <a:pt x="955589" y="4053763"/>
                </a:cubicBezTo>
                <a:close/>
                <a:moveTo>
                  <a:pt x="4644592" y="4038806"/>
                </a:moveTo>
                <a:cubicBezTo>
                  <a:pt x="4667092" y="4038806"/>
                  <a:pt x="4680933" y="4050489"/>
                  <a:pt x="4686114" y="4073855"/>
                </a:cubicBezTo>
                <a:lnTo>
                  <a:pt x="4602845" y="4073855"/>
                </a:lnTo>
                <a:cubicBezTo>
                  <a:pt x="4604472" y="4063842"/>
                  <a:pt x="4608321" y="4055876"/>
                  <a:pt x="4614391" y="4049958"/>
                </a:cubicBezTo>
                <a:cubicBezTo>
                  <a:pt x="4622090" y="4042523"/>
                  <a:pt x="4632157" y="4038806"/>
                  <a:pt x="4644592" y="4038806"/>
                </a:cubicBezTo>
                <a:close/>
                <a:moveTo>
                  <a:pt x="4235016" y="4038806"/>
                </a:moveTo>
                <a:cubicBezTo>
                  <a:pt x="4257517" y="4038806"/>
                  <a:pt x="4271358" y="4050489"/>
                  <a:pt x="4276540" y="4073855"/>
                </a:cubicBezTo>
                <a:lnTo>
                  <a:pt x="4193270" y="4073855"/>
                </a:lnTo>
                <a:cubicBezTo>
                  <a:pt x="4194898" y="4063842"/>
                  <a:pt x="4198746" y="4055876"/>
                  <a:pt x="4204816" y="4049958"/>
                </a:cubicBezTo>
                <a:cubicBezTo>
                  <a:pt x="4212515" y="4042523"/>
                  <a:pt x="4222582" y="4038806"/>
                  <a:pt x="4235016" y="4038806"/>
                </a:cubicBezTo>
                <a:close/>
                <a:moveTo>
                  <a:pt x="3530167" y="4038806"/>
                </a:moveTo>
                <a:cubicBezTo>
                  <a:pt x="3552667" y="4038806"/>
                  <a:pt x="3566508" y="4050489"/>
                  <a:pt x="3571690" y="4073855"/>
                </a:cubicBezTo>
                <a:lnTo>
                  <a:pt x="3488420" y="4073855"/>
                </a:lnTo>
                <a:cubicBezTo>
                  <a:pt x="3490048" y="4063842"/>
                  <a:pt x="3493897" y="4055876"/>
                  <a:pt x="3499966" y="4049958"/>
                </a:cubicBezTo>
                <a:cubicBezTo>
                  <a:pt x="3507666" y="4042523"/>
                  <a:pt x="3517732" y="4038806"/>
                  <a:pt x="3530167" y="4038806"/>
                </a:cubicBezTo>
                <a:close/>
                <a:moveTo>
                  <a:pt x="2777692" y="4038806"/>
                </a:moveTo>
                <a:cubicBezTo>
                  <a:pt x="2800192" y="4038806"/>
                  <a:pt x="2814033" y="4050489"/>
                  <a:pt x="2819215" y="4073855"/>
                </a:cubicBezTo>
                <a:lnTo>
                  <a:pt x="2735945" y="4073855"/>
                </a:lnTo>
                <a:cubicBezTo>
                  <a:pt x="2737573" y="4063842"/>
                  <a:pt x="2741422" y="4055876"/>
                  <a:pt x="2747491" y="4049958"/>
                </a:cubicBezTo>
                <a:cubicBezTo>
                  <a:pt x="2755191" y="4042523"/>
                  <a:pt x="2765257" y="4038806"/>
                  <a:pt x="2777692" y="4038806"/>
                </a:cubicBezTo>
                <a:close/>
                <a:moveTo>
                  <a:pt x="2334258" y="3998399"/>
                </a:moveTo>
                <a:lnTo>
                  <a:pt x="2334258" y="4205568"/>
                </a:lnTo>
                <a:lnTo>
                  <a:pt x="2407705" y="4205568"/>
                </a:lnTo>
                <a:lnTo>
                  <a:pt x="2407705" y="3998399"/>
                </a:lnTo>
                <a:close/>
                <a:moveTo>
                  <a:pt x="1595475" y="3998399"/>
                </a:moveTo>
                <a:lnTo>
                  <a:pt x="1679638" y="4093054"/>
                </a:lnTo>
                <a:lnTo>
                  <a:pt x="1576053" y="4205568"/>
                </a:lnTo>
                <a:lnTo>
                  <a:pt x="1672717" y="4205568"/>
                </a:lnTo>
                <a:lnTo>
                  <a:pt x="1725849" y="4143953"/>
                </a:lnTo>
                <a:lnTo>
                  <a:pt x="1779204" y="4205568"/>
                </a:lnTo>
                <a:lnTo>
                  <a:pt x="1876091" y="4205568"/>
                </a:lnTo>
                <a:lnTo>
                  <a:pt x="1772283" y="4093054"/>
                </a:lnTo>
                <a:lnTo>
                  <a:pt x="1858008" y="3998399"/>
                </a:lnTo>
                <a:lnTo>
                  <a:pt x="1762907" y="3998399"/>
                </a:lnTo>
                <a:lnTo>
                  <a:pt x="1726519" y="4041039"/>
                </a:lnTo>
                <a:lnTo>
                  <a:pt x="1690800" y="3998399"/>
                </a:lnTo>
                <a:close/>
                <a:moveTo>
                  <a:pt x="5571234" y="3995497"/>
                </a:moveTo>
                <a:cubicBezTo>
                  <a:pt x="5554757" y="3995497"/>
                  <a:pt x="5540510" y="3999069"/>
                  <a:pt x="5528490" y="4006213"/>
                </a:cubicBezTo>
                <a:cubicBezTo>
                  <a:pt x="5519582" y="4011571"/>
                  <a:pt x="5511270" y="4020277"/>
                  <a:pt x="5503552" y="4032332"/>
                </a:cubicBezTo>
                <a:lnTo>
                  <a:pt x="5503552" y="3998399"/>
                </a:lnTo>
                <a:lnTo>
                  <a:pt x="5430106" y="3998399"/>
                </a:lnTo>
                <a:lnTo>
                  <a:pt x="5430106" y="4205568"/>
                </a:lnTo>
                <a:lnTo>
                  <a:pt x="5503552" y="4205568"/>
                </a:lnTo>
                <a:lnTo>
                  <a:pt x="5503552" y="4116941"/>
                </a:lnTo>
                <a:cubicBezTo>
                  <a:pt x="5503552" y="4104886"/>
                  <a:pt x="5504888" y="4095286"/>
                  <a:pt x="5507560" y="4088143"/>
                </a:cubicBezTo>
                <a:cubicBezTo>
                  <a:pt x="5514685" y="4068349"/>
                  <a:pt x="5530269" y="4058452"/>
                  <a:pt x="5554312" y="4058452"/>
                </a:cubicBezTo>
                <a:cubicBezTo>
                  <a:pt x="5564850" y="4058452"/>
                  <a:pt x="5575241" y="4060907"/>
                  <a:pt x="5585482" y="4065819"/>
                </a:cubicBezTo>
                <a:lnTo>
                  <a:pt x="5585482" y="3996163"/>
                </a:lnTo>
                <a:cubicBezTo>
                  <a:pt x="5579842" y="3995719"/>
                  <a:pt x="5575093" y="3995497"/>
                  <a:pt x="5571234" y="3995497"/>
                </a:cubicBezTo>
                <a:close/>
                <a:moveTo>
                  <a:pt x="1265934" y="3995497"/>
                </a:moveTo>
                <a:cubicBezTo>
                  <a:pt x="1249458" y="3995497"/>
                  <a:pt x="1235210" y="3999069"/>
                  <a:pt x="1223190" y="4006213"/>
                </a:cubicBezTo>
                <a:cubicBezTo>
                  <a:pt x="1214283" y="4011571"/>
                  <a:pt x="1205971" y="4020277"/>
                  <a:pt x="1198253" y="4032332"/>
                </a:cubicBezTo>
                <a:lnTo>
                  <a:pt x="1198253" y="3998399"/>
                </a:lnTo>
                <a:lnTo>
                  <a:pt x="1124806" y="3998399"/>
                </a:lnTo>
                <a:lnTo>
                  <a:pt x="1124806" y="4205568"/>
                </a:lnTo>
                <a:lnTo>
                  <a:pt x="1198253" y="4205568"/>
                </a:lnTo>
                <a:lnTo>
                  <a:pt x="1198253" y="4116941"/>
                </a:lnTo>
                <a:cubicBezTo>
                  <a:pt x="1198253" y="4104886"/>
                  <a:pt x="1199589" y="4095286"/>
                  <a:pt x="1202261" y="4088143"/>
                </a:cubicBezTo>
                <a:cubicBezTo>
                  <a:pt x="1209386" y="4068349"/>
                  <a:pt x="1224970" y="4058452"/>
                  <a:pt x="1249013" y="4058452"/>
                </a:cubicBezTo>
                <a:cubicBezTo>
                  <a:pt x="1259552" y="4058452"/>
                  <a:pt x="1269942" y="4060907"/>
                  <a:pt x="1280183" y="4065819"/>
                </a:cubicBezTo>
                <a:lnTo>
                  <a:pt x="1280183" y="3996163"/>
                </a:lnTo>
                <a:cubicBezTo>
                  <a:pt x="1274544" y="3995719"/>
                  <a:pt x="1269794" y="3995497"/>
                  <a:pt x="1265934" y="3995497"/>
                </a:cubicBezTo>
                <a:close/>
                <a:moveTo>
                  <a:pt x="4641689" y="3992595"/>
                </a:moveTo>
                <a:cubicBezTo>
                  <a:pt x="4605078" y="3992595"/>
                  <a:pt x="4576726" y="4002939"/>
                  <a:pt x="4556634" y="4023626"/>
                </a:cubicBezTo>
                <a:cubicBezTo>
                  <a:pt x="4536542" y="4044313"/>
                  <a:pt x="4526496" y="4071176"/>
                  <a:pt x="4526496" y="4104216"/>
                </a:cubicBezTo>
                <a:cubicBezTo>
                  <a:pt x="4526496" y="4132047"/>
                  <a:pt x="4534533" y="4155636"/>
                  <a:pt x="4550606" y="4174984"/>
                </a:cubicBezTo>
                <a:cubicBezTo>
                  <a:pt x="4572038" y="4200880"/>
                  <a:pt x="4604036" y="4213828"/>
                  <a:pt x="4646600" y="4213828"/>
                </a:cubicBezTo>
                <a:cubicBezTo>
                  <a:pt x="4680086" y="4213828"/>
                  <a:pt x="4706801" y="4204555"/>
                  <a:pt x="4726744" y="4186010"/>
                </a:cubicBezTo>
                <a:cubicBezTo>
                  <a:pt x="4737758" y="4175773"/>
                  <a:pt x="4746092" y="4161308"/>
                  <a:pt x="4751748" y="4142614"/>
                </a:cubicBezTo>
                <a:lnTo>
                  <a:pt x="4680756" y="4142614"/>
                </a:lnTo>
                <a:cubicBezTo>
                  <a:pt x="4672617" y="4155711"/>
                  <a:pt x="4660925" y="4162259"/>
                  <a:pt x="4645680" y="4162259"/>
                </a:cubicBezTo>
                <a:cubicBezTo>
                  <a:pt x="4615784" y="4162259"/>
                  <a:pt x="4600836" y="4146707"/>
                  <a:pt x="4600836" y="4115602"/>
                </a:cubicBezTo>
                <a:lnTo>
                  <a:pt x="4754650" y="4115602"/>
                </a:lnTo>
                <a:lnTo>
                  <a:pt x="4754650" y="4106208"/>
                </a:lnTo>
                <a:cubicBezTo>
                  <a:pt x="4754650" y="4081756"/>
                  <a:pt x="4749217" y="4060286"/>
                  <a:pt x="4738353" y="4041799"/>
                </a:cubicBezTo>
                <a:cubicBezTo>
                  <a:pt x="4719006" y="4008996"/>
                  <a:pt x="4686784" y="3992595"/>
                  <a:pt x="4641689" y="3992595"/>
                </a:cubicBezTo>
                <a:close/>
                <a:moveTo>
                  <a:pt x="4232114" y="3992595"/>
                </a:moveTo>
                <a:cubicBezTo>
                  <a:pt x="4195502" y="3992595"/>
                  <a:pt x="4167151" y="4002939"/>
                  <a:pt x="4147059" y="4023626"/>
                </a:cubicBezTo>
                <a:cubicBezTo>
                  <a:pt x="4126967" y="4044313"/>
                  <a:pt x="4116921" y="4071176"/>
                  <a:pt x="4116921" y="4104216"/>
                </a:cubicBezTo>
                <a:cubicBezTo>
                  <a:pt x="4116921" y="4132047"/>
                  <a:pt x="4124958" y="4155636"/>
                  <a:pt x="4141032" y="4174984"/>
                </a:cubicBezTo>
                <a:cubicBezTo>
                  <a:pt x="4162463" y="4200880"/>
                  <a:pt x="4194460" y="4213828"/>
                  <a:pt x="4237026" y="4213828"/>
                </a:cubicBezTo>
                <a:cubicBezTo>
                  <a:pt x="4270512" y="4213828"/>
                  <a:pt x="4297226" y="4204555"/>
                  <a:pt x="4317170" y="4186010"/>
                </a:cubicBezTo>
                <a:cubicBezTo>
                  <a:pt x="4328182" y="4175773"/>
                  <a:pt x="4336517" y="4161308"/>
                  <a:pt x="4342172" y="4142614"/>
                </a:cubicBezTo>
                <a:lnTo>
                  <a:pt x="4271182" y="4142614"/>
                </a:lnTo>
                <a:cubicBezTo>
                  <a:pt x="4263042" y="4155711"/>
                  <a:pt x="4251350" y="4162259"/>
                  <a:pt x="4236105" y="4162259"/>
                </a:cubicBezTo>
                <a:cubicBezTo>
                  <a:pt x="4206208" y="4162259"/>
                  <a:pt x="4191261" y="4146707"/>
                  <a:pt x="4191261" y="4115602"/>
                </a:cubicBezTo>
                <a:lnTo>
                  <a:pt x="4345075" y="4115602"/>
                </a:lnTo>
                <a:lnTo>
                  <a:pt x="4345075" y="4106208"/>
                </a:lnTo>
                <a:cubicBezTo>
                  <a:pt x="4345075" y="4081756"/>
                  <a:pt x="4339642" y="4060286"/>
                  <a:pt x="4328778" y="4041799"/>
                </a:cubicBezTo>
                <a:cubicBezTo>
                  <a:pt x="4309430" y="4008996"/>
                  <a:pt x="4277209" y="3992595"/>
                  <a:pt x="4232114" y="3992595"/>
                </a:cubicBezTo>
                <a:close/>
                <a:moveTo>
                  <a:pt x="3527264" y="3992595"/>
                </a:moveTo>
                <a:cubicBezTo>
                  <a:pt x="3490653" y="3992595"/>
                  <a:pt x="3462301" y="4002939"/>
                  <a:pt x="3442209" y="4023626"/>
                </a:cubicBezTo>
                <a:cubicBezTo>
                  <a:pt x="3422118" y="4044313"/>
                  <a:pt x="3412072" y="4071176"/>
                  <a:pt x="3412072" y="4104216"/>
                </a:cubicBezTo>
                <a:cubicBezTo>
                  <a:pt x="3412072" y="4132047"/>
                  <a:pt x="3420108" y="4155636"/>
                  <a:pt x="3436182" y="4174984"/>
                </a:cubicBezTo>
                <a:cubicBezTo>
                  <a:pt x="3457613" y="4200880"/>
                  <a:pt x="3489611" y="4213828"/>
                  <a:pt x="3532176" y="4213828"/>
                </a:cubicBezTo>
                <a:cubicBezTo>
                  <a:pt x="3565662" y="4213828"/>
                  <a:pt x="3592376" y="4204555"/>
                  <a:pt x="3612320" y="4186010"/>
                </a:cubicBezTo>
                <a:cubicBezTo>
                  <a:pt x="3623333" y="4175773"/>
                  <a:pt x="3631667" y="4161308"/>
                  <a:pt x="3637323" y="4142614"/>
                </a:cubicBezTo>
                <a:lnTo>
                  <a:pt x="3566332" y="4142614"/>
                </a:lnTo>
                <a:cubicBezTo>
                  <a:pt x="3558192" y="4155711"/>
                  <a:pt x="3546500" y="4162259"/>
                  <a:pt x="3531255" y="4162259"/>
                </a:cubicBezTo>
                <a:cubicBezTo>
                  <a:pt x="3501359" y="4162259"/>
                  <a:pt x="3486411" y="4146707"/>
                  <a:pt x="3486411" y="4115602"/>
                </a:cubicBezTo>
                <a:lnTo>
                  <a:pt x="3640225" y="4115602"/>
                </a:lnTo>
                <a:lnTo>
                  <a:pt x="3640225" y="4106208"/>
                </a:lnTo>
                <a:cubicBezTo>
                  <a:pt x="3640225" y="4081756"/>
                  <a:pt x="3634792" y="4060286"/>
                  <a:pt x="3623928" y="4041799"/>
                </a:cubicBezTo>
                <a:cubicBezTo>
                  <a:pt x="3604581" y="4008996"/>
                  <a:pt x="3572360" y="3992595"/>
                  <a:pt x="3527264" y="3992595"/>
                </a:cubicBezTo>
                <a:close/>
                <a:moveTo>
                  <a:pt x="2774790" y="3992595"/>
                </a:moveTo>
                <a:cubicBezTo>
                  <a:pt x="2738178" y="3992595"/>
                  <a:pt x="2709826" y="4002939"/>
                  <a:pt x="2689734" y="4023626"/>
                </a:cubicBezTo>
                <a:cubicBezTo>
                  <a:pt x="2669642" y="4044313"/>
                  <a:pt x="2659596" y="4071176"/>
                  <a:pt x="2659597" y="4104216"/>
                </a:cubicBezTo>
                <a:cubicBezTo>
                  <a:pt x="2659596" y="4132047"/>
                  <a:pt x="2667633" y="4155636"/>
                  <a:pt x="2683707" y="4174984"/>
                </a:cubicBezTo>
                <a:cubicBezTo>
                  <a:pt x="2705138" y="4200880"/>
                  <a:pt x="2737136" y="4213828"/>
                  <a:pt x="2779701" y="4213828"/>
                </a:cubicBezTo>
                <a:cubicBezTo>
                  <a:pt x="2813187" y="4213828"/>
                  <a:pt x="2839902" y="4204555"/>
                  <a:pt x="2859845" y="4186010"/>
                </a:cubicBezTo>
                <a:cubicBezTo>
                  <a:pt x="2870858" y="4175773"/>
                  <a:pt x="2879192" y="4161308"/>
                  <a:pt x="2884848" y="4142614"/>
                </a:cubicBezTo>
                <a:lnTo>
                  <a:pt x="2813857" y="4142614"/>
                </a:lnTo>
                <a:cubicBezTo>
                  <a:pt x="2805718" y="4155711"/>
                  <a:pt x="2794025" y="4162259"/>
                  <a:pt x="2778780" y="4162259"/>
                </a:cubicBezTo>
                <a:cubicBezTo>
                  <a:pt x="2748884" y="4162259"/>
                  <a:pt x="2733936" y="4146707"/>
                  <a:pt x="2733936" y="4115602"/>
                </a:cubicBezTo>
                <a:lnTo>
                  <a:pt x="2887750" y="4115602"/>
                </a:lnTo>
                <a:lnTo>
                  <a:pt x="2887750" y="4106208"/>
                </a:lnTo>
                <a:cubicBezTo>
                  <a:pt x="2887750" y="4081756"/>
                  <a:pt x="2882318" y="4060286"/>
                  <a:pt x="2871453" y="4041799"/>
                </a:cubicBezTo>
                <a:cubicBezTo>
                  <a:pt x="2852106" y="4008996"/>
                  <a:pt x="2819884" y="3992595"/>
                  <a:pt x="2774790" y="3992595"/>
                </a:cubicBezTo>
                <a:close/>
                <a:moveTo>
                  <a:pt x="4900427" y="3991925"/>
                </a:moveTo>
                <a:cubicBezTo>
                  <a:pt x="4862624" y="3991925"/>
                  <a:pt x="4832636" y="4004725"/>
                  <a:pt x="4810460" y="4030323"/>
                </a:cubicBezTo>
                <a:cubicBezTo>
                  <a:pt x="4792601" y="4050861"/>
                  <a:pt x="4783671" y="4074823"/>
                  <a:pt x="4783671" y="4102207"/>
                </a:cubicBezTo>
                <a:cubicBezTo>
                  <a:pt x="4783671" y="4129443"/>
                  <a:pt x="4792601" y="4153404"/>
                  <a:pt x="4810460" y="4174091"/>
                </a:cubicBezTo>
                <a:cubicBezTo>
                  <a:pt x="4832636" y="4199690"/>
                  <a:pt x="4862624" y="4212489"/>
                  <a:pt x="4900427" y="4212489"/>
                </a:cubicBezTo>
                <a:cubicBezTo>
                  <a:pt x="4917096" y="4212489"/>
                  <a:pt x="4933020" y="4208694"/>
                  <a:pt x="4948200" y="4201103"/>
                </a:cubicBezTo>
                <a:lnTo>
                  <a:pt x="4948200" y="4138819"/>
                </a:lnTo>
                <a:cubicBezTo>
                  <a:pt x="4935136" y="4147748"/>
                  <a:pt x="4922517" y="4152213"/>
                  <a:pt x="4910344" y="4152213"/>
                </a:cubicBezTo>
                <a:cubicBezTo>
                  <a:pt x="4895796" y="4152213"/>
                  <a:pt x="4883771" y="4147525"/>
                  <a:pt x="4874271" y="4138149"/>
                </a:cubicBezTo>
                <a:cubicBezTo>
                  <a:pt x="4864770" y="4128773"/>
                  <a:pt x="4860020" y="4116792"/>
                  <a:pt x="4860020" y="4102207"/>
                </a:cubicBezTo>
                <a:cubicBezTo>
                  <a:pt x="4860020" y="4087622"/>
                  <a:pt x="4864770" y="4075641"/>
                  <a:pt x="4874271" y="4066265"/>
                </a:cubicBezTo>
                <a:cubicBezTo>
                  <a:pt x="4883771" y="4056889"/>
                  <a:pt x="4895796" y="4052201"/>
                  <a:pt x="4910344" y="4052201"/>
                </a:cubicBezTo>
                <a:cubicBezTo>
                  <a:pt x="4922666" y="4052201"/>
                  <a:pt x="4935284" y="4056740"/>
                  <a:pt x="4948200" y="4065819"/>
                </a:cubicBezTo>
                <a:lnTo>
                  <a:pt x="4948200" y="4003534"/>
                </a:lnTo>
                <a:cubicBezTo>
                  <a:pt x="4933318" y="3995795"/>
                  <a:pt x="4917392" y="3991925"/>
                  <a:pt x="4900427" y="3991925"/>
                </a:cubicBezTo>
                <a:close/>
                <a:moveTo>
                  <a:pt x="3020666" y="3991925"/>
                </a:moveTo>
                <a:cubicBezTo>
                  <a:pt x="2995398" y="3991925"/>
                  <a:pt x="2973029" y="4000326"/>
                  <a:pt x="2953558" y="4017127"/>
                </a:cubicBezTo>
                <a:cubicBezTo>
                  <a:pt x="2929033" y="4038238"/>
                  <a:pt x="2916771" y="4066486"/>
                  <a:pt x="2916772" y="4101872"/>
                </a:cubicBezTo>
                <a:cubicBezTo>
                  <a:pt x="2916771" y="4136663"/>
                  <a:pt x="2928736" y="4164615"/>
                  <a:pt x="2952665" y="4185727"/>
                </a:cubicBezTo>
                <a:cubicBezTo>
                  <a:pt x="2972731" y="4203420"/>
                  <a:pt x="2995620" y="4212265"/>
                  <a:pt x="3021333" y="4212265"/>
                </a:cubicBezTo>
                <a:cubicBezTo>
                  <a:pt x="3037236" y="4212265"/>
                  <a:pt x="3051430" y="4208768"/>
                  <a:pt x="3063916" y="4201773"/>
                </a:cubicBezTo>
                <a:cubicBezTo>
                  <a:pt x="3071050" y="4197755"/>
                  <a:pt x="3078110" y="4191355"/>
                  <a:pt x="3085096" y="4182574"/>
                </a:cubicBezTo>
                <a:lnTo>
                  <a:pt x="3085096" y="4205568"/>
                </a:lnTo>
                <a:lnTo>
                  <a:pt x="3158543" y="4205568"/>
                </a:lnTo>
                <a:lnTo>
                  <a:pt x="3158543" y="3998399"/>
                </a:lnTo>
                <a:lnTo>
                  <a:pt x="3085096" y="3998399"/>
                </a:lnTo>
                <a:lnTo>
                  <a:pt x="3085096" y="4018714"/>
                </a:lnTo>
                <a:cubicBezTo>
                  <a:pt x="3077217" y="4010529"/>
                  <a:pt x="3069563" y="4004650"/>
                  <a:pt x="3062134" y="4001078"/>
                </a:cubicBezTo>
                <a:cubicBezTo>
                  <a:pt x="3049202" y="3994976"/>
                  <a:pt x="3035380" y="3991925"/>
                  <a:pt x="3020666" y="3991925"/>
                </a:cubicBezTo>
                <a:close/>
                <a:moveTo>
                  <a:pt x="1410941" y="3991925"/>
                </a:moveTo>
                <a:cubicBezTo>
                  <a:pt x="1385673" y="3991925"/>
                  <a:pt x="1363303" y="4000326"/>
                  <a:pt x="1343833" y="4017127"/>
                </a:cubicBezTo>
                <a:cubicBezTo>
                  <a:pt x="1319309" y="4038238"/>
                  <a:pt x="1307046" y="4066486"/>
                  <a:pt x="1307046" y="4101872"/>
                </a:cubicBezTo>
                <a:cubicBezTo>
                  <a:pt x="1307046" y="4136663"/>
                  <a:pt x="1319011" y="4164615"/>
                  <a:pt x="1342940" y="4185727"/>
                </a:cubicBezTo>
                <a:cubicBezTo>
                  <a:pt x="1363006" y="4203420"/>
                  <a:pt x="1385895" y="4212265"/>
                  <a:pt x="1411607" y="4212265"/>
                </a:cubicBezTo>
                <a:cubicBezTo>
                  <a:pt x="1427511" y="4212265"/>
                  <a:pt x="1441706" y="4208768"/>
                  <a:pt x="1454191" y="4201773"/>
                </a:cubicBezTo>
                <a:cubicBezTo>
                  <a:pt x="1461326" y="4197755"/>
                  <a:pt x="1468386" y="4191355"/>
                  <a:pt x="1475371" y="4182574"/>
                </a:cubicBezTo>
                <a:lnTo>
                  <a:pt x="1475371" y="4205568"/>
                </a:lnTo>
                <a:lnTo>
                  <a:pt x="1548818" y="4205568"/>
                </a:lnTo>
                <a:lnTo>
                  <a:pt x="1548818" y="3998399"/>
                </a:lnTo>
                <a:lnTo>
                  <a:pt x="1475371" y="3998399"/>
                </a:lnTo>
                <a:lnTo>
                  <a:pt x="1475371" y="4018714"/>
                </a:lnTo>
                <a:cubicBezTo>
                  <a:pt x="1467493" y="4010529"/>
                  <a:pt x="1459838" y="4004650"/>
                  <a:pt x="1452408" y="4001078"/>
                </a:cubicBezTo>
                <a:cubicBezTo>
                  <a:pt x="1439477" y="3994976"/>
                  <a:pt x="1425654" y="3991925"/>
                  <a:pt x="1410941" y="3991925"/>
                </a:cubicBezTo>
                <a:close/>
                <a:moveTo>
                  <a:pt x="3306106" y="3991032"/>
                </a:moveTo>
                <a:cubicBezTo>
                  <a:pt x="3272917" y="3991032"/>
                  <a:pt x="3248360" y="3999724"/>
                  <a:pt x="3232436" y="4017106"/>
                </a:cubicBezTo>
                <a:cubicBezTo>
                  <a:pt x="3220083" y="4030626"/>
                  <a:pt x="3213906" y="4046450"/>
                  <a:pt x="3213907" y="4064577"/>
                </a:cubicBezTo>
                <a:cubicBezTo>
                  <a:pt x="3213906" y="4073937"/>
                  <a:pt x="3215317" y="4081961"/>
                  <a:pt x="3218138" y="4088649"/>
                </a:cubicBezTo>
                <a:cubicBezTo>
                  <a:pt x="3223335" y="4100980"/>
                  <a:pt x="3233356" y="4110043"/>
                  <a:pt x="3248202" y="4115835"/>
                </a:cubicBezTo>
                <a:cubicBezTo>
                  <a:pt x="3252360" y="4117470"/>
                  <a:pt x="3261194" y="4119773"/>
                  <a:pt x="3274706" y="4122745"/>
                </a:cubicBezTo>
                <a:cubicBezTo>
                  <a:pt x="3286730" y="4125424"/>
                  <a:pt x="3294451" y="4127731"/>
                  <a:pt x="3297867" y="4129666"/>
                </a:cubicBezTo>
                <a:cubicBezTo>
                  <a:pt x="3303210" y="4132642"/>
                  <a:pt x="3305882" y="4136884"/>
                  <a:pt x="3305883" y="4142391"/>
                </a:cubicBezTo>
                <a:cubicBezTo>
                  <a:pt x="3305882" y="4152957"/>
                  <a:pt x="3298239" y="4158241"/>
                  <a:pt x="3282952" y="4158241"/>
                </a:cubicBezTo>
                <a:cubicBezTo>
                  <a:pt x="3264992" y="4158241"/>
                  <a:pt x="3245549" y="4151395"/>
                  <a:pt x="3224622" y="4137703"/>
                </a:cubicBezTo>
                <a:lnTo>
                  <a:pt x="3198057" y="4189495"/>
                </a:lnTo>
                <a:cubicBezTo>
                  <a:pt x="3224846" y="4205419"/>
                  <a:pt x="3252453" y="4213382"/>
                  <a:pt x="3280880" y="4213382"/>
                </a:cubicBezTo>
                <a:cubicBezTo>
                  <a:pt x="3313026" y="4213382"/>
                  <a:pt x="3337955" y="4205494"/>
                  <a:pt x="3355666" y="4189718"/>
                </a:cubicBezTo>
                <a:cubicBezTo>
                  <a:pt x="3371441" y="4175728"/>
                  <a:pt x="3379329" y="4157720"/>
                  <a:pt x="3379329" y="4135693"/>
                </a:cubicBezTo>
                <a:cubicBezTo>
                  <a:pt x="3379329" y="4118132"/>
                  <a:pt x="3373613" y="4103844"/>
                  <a:pt x="3362182" y="4092831"/>
                </a:cubicBezTo>
                <a:cubicBezTo>
                  <a:pt x="3353124" y="4084050"/>
                  <a:pt x="3339019" y="4077650"/>
                  <a:pt x="3319867" y="4073632"/>
                </a:cubicBezTo>
                <a:cubicBezTo>
                  <a:pt x="3306802" y="4070953"/>
                  <a:pt x="3298934" y="4068944"/>
                  <a:pt x="3296262" y="4067604"/>
                </a:cubicBezTo>
                <a:cubicBezTo>
                  <a:pt x="3290323" y="4064753"/>
                  <a:pt x="3287354" y="4061001"/>
                  <a:pt x="3287354" y="4056348"/>
                </a:cubicBezTo>
                <a:cubicBezTo>
                  <a:pt x="3287354" y="4046142"/>
                  <a:pt x="3294694" y="4041039"/>
                  <a:pt x="3309374" y="4041039"/>
                </a:cubicBezTo>
                <a:cubicBezTo>
                  <a:pt x="3321829" y="4041039"/>
                  <a:pt x="3334878" y="4044611"/>
                  <a:pt x="3348522" y="4051754"/>
                </a:cubicBezTo>
                <a:lnTo>
                  <a:pt x="3373302" y="4004427"/>
                </a:lnTo>
                <a:cubicBezTo>
                  <a:pt x="3351572" y="3995497"/>
                  <a:pt x="3329174" y="3991032"/>
                  <a:pt x="3306106" y="3991032"/>
                </a:cubicBezTo>
                <a:close/>
                <a:moveTo>
                  <a:pt x="2553631" y="3991032"/>
                </a:moveTo>
                <a:cubicBezTo>
                  <a:pt x="2520442" y="3991032"/>
                  <a:pt x="2495886" y="3999724"/>
                  <a:pt x="2479961" y="4017106"/>
                </a:cubicBezTo>
                <a:cubicBezTo>
                  <a:pt x="2467608" y="4030626"/>
                  <a:pt x="2461432" y="4046450"/>
                  <a:pt x="2461432" y="4064577"/>
                </a:cubicBezTo>
                <a:cubicBezTo>
                  <a:pt x="2461432" y="4073937"/>
                  <a:pt x="2462842" y="4081961"/>
                  <a:pt x="2465663" y="4088649"/>
                </a:cubicBezTo>
                <a:cubicBezTo>
                  <a:pt x="2470860" y="4100980"/>
                  <a:pt x="2480882" y="4110043"/>
                  <a:pt x="2495727" y="4115835"/>
                </a:cubicBezTo>
                <a:cubicBezTo>
                  <a:pt x="2499885" y="4117470"/>
                  <a:pt x="2508720" y="4119773"/>
                  <a:pt x="2522231" y="4122745"/>
                </a:cubicBezTo>
                <a:cubicBezTo>
                  <a:pt x="2534255" y="4125424"/>
                  <a:pt x="2541976" y="4127731"/>
                  <a:pt x="2545392" y="4129666"/>
                </a:cubicBezTo>
                <a:cubicBezTo>
                  <a:pt x="2550736" y="4132642"/>
                  <a:pt x="2553408" y="4136884"/>
                  <a:pt x="2553408" y="4142391"/>
                </a:cubicBezTo>
                <a:cubicBezTo>
                  <a:pt x="2553408" y="4152957"/>
                  <a:pt x="2545764" y="4158241"/>
                  <a:pt x="2530477" y="4158241"/>
                </a:cubicBezTo>
                <a:cubicBezTo>
                  <a:pt x="2512517" y="4158241"/>
                  <a:pt x="2493074" y="4151395"/>
                  <a:pt x="2472148" y="4137703"/>
                </a:cubicBezTo>
                <a:lnTo>
                  <a:pt x="2445582" y="4189495"/>
                </a:lnTo>
                <a:cubicBezTo>
                  <a:pt x="2472371" y="4205419"/>
                  <a:pt x="2499978" y="4213382"/>
                  <a:pt x="2528405" y="4213382"/>
                </a:cubicBezTo>
                <a:cubicBezTo>
                  <a:pt x="2560552" y="4213382"/>
                  <a:pt x="2585480" y="4205494"/>
                  <a:pt x="2603191" y="4189718"/>
                </a:cubicBezTo>
                <a:cubicBezTo>
                  <a:pt x="2618966" y="4175728"/>
                  <a:pt x="2626854" y="4157720"/>
                  <a:pt x="2626854" y="4135693"/>
                </a:cubicBezTo>
                <a:cubicBezTo>
                  <a:pt x="2626854" y="4118132"/>
                  <a:pt x="2621138" y="4103844"/>
                  <a:pt x="2609707" y="4092831"/>
                </a:cubicBezTo>
                <a:cubicBezTo>
                  <a:pt x="2600649" y="4084050"/>
                  <a:pt x="2586544" y="4077650"/>
                  <a:pt x="2567392" y="4073632"/>
                </a:cubicBezTo>
                <a:cubicBezTo>
                  <a:pt x="2554327" y="4070953"/>
                  <a:pt x="2546459" y="4068944"/>
                  <a:pt x="2543787" y="4067604"/>
                </a:cubicBezTo>
                <a:cubicBezTo>
                  <a:pt x="2537848" y="4064753"/>
                  <a:pt x="2534879" y="4061001"/>
                  <a:pt x="2534879" y="4056348"/>
                </a:cubicBezTo>
                <a:cubicBezTo>
                  <a:pt x="2534879" y="4046142"/>
                  <a:pt x="2542219" y="4041039"/>
                  <a:pt x="2556899" y="4041039"/>
                </a:cubicBezTo>
                <a:cubicBezTo>
                  <a:pt x="2569354" y="4041039"/>
                  <a:pt x="2582404" y="4044611"/>
                  <a:pt x="2596047" y="4051754"/>
                </a:cubicBezTo>
                <a:lnTo>
                  <a:pt x="2620827" y="4004427"/>
                </a:lnTo>
                <a:cubicBezTo>
                  <a:pt x="2599098" y="3995497"/>
                  <a:pt x="2576699" y="3991032"/>
                  <a:pt x="2553631" y="3991032"/>
                </a:cubicBezTo>
                <a:close/>
                <a:moveTo>
                  <a:pt x="5263120" y="3990809"/>
                </a:moveTo>
                <a:cubicBezTo>
                  <a:pt x="5220556" y="3990809"/>
                  <a:pt x="5187738" y="4003385"/>
                  <a:pt x="5164671" y="4028537"/>
                </a:cubicBezTo>
                <a:cubicBezTo>
                  <a:pt x="5145620" y="4049373"/>
                  <a:pt x="5136096" y="4073260"/>
                  <a:pt x="5136096" y="4100198"/>
                </a:cubicBezTo>
                <a:cubicBezTo>
                  <a:pt x="5136096" y="4130112"/>
                  <a:pt x="5145546" y="4155339"/>
                  <a:pt x="5164448" y="4175877"/>
                </a:cubicBezTo>
                <a:cubicBezTo>
                  <a:pt x="5187366" y="4200880"/>
                  <a:pt x="5219514" y="4213382"/>
                  <a:pt x="5260888" y="4213382"/>
                </a:cubicBezTo>
                <a:cubicBezTo>
                  <a:pt x="5302113" y="4213382"/>
                  <a:pt x="5334186" y="4200880"/>
                  <a:pt x="5357106" y="4175877"/>
                </a:cubicBezTo>
                <a:cubicBezTo>
                  <a:pt x="5376006" y="4155339"/>
                  <a:pt x="5385458" y="4130708"/>
                  <a:pt x="5385458" y="4101984"/>
                </a:cubicBezTo>
                <a:cubicBezTo>
                  <a:pt x="5385458" y="4073558"/>
                  <a:pt x="5375932" y="4049075"/>
                  <a:pt x="5356882" y="4028537"/>
                </a:cubicBezTo>
                <a:cubicBezTo>
                  <a:pt x="5333516" y="4003385"/>
                  <a:pt x="5302262" y="3990809"/>
                  <a:pt x="5263120" y="3990809"/>
                </a:cubicBezTo>
                <a:close/>
                <a:moveTo>
                  <a:pt x="957821" y="3990809"/>
                </a:moveTo>
                <a:cubicBezTo>
                  <a:pt x="915256" y="3990809"/>
                  <a:pt x="882440" y="4003385"/>
                  <a:pt x="859371" y="4028537"/>
                </a:cubicBezTo>
                <a:cubicBezTo>
                  <a:pt x="840321" y="4049373"/>
                  <a:pt x="830796" y="4073260"/>
                  <a:pt x="830796" y="4100198"/>
                </a:cubicBezTo>
                <a:cubicBezTo>
                  <a:pt x="830796" y="4130112"/>
                  <a:pt x="840247" y="4155339"/>
                  <a:pt x="859148" y="4175877"/>
                </a:cubicBezTo>
                <a:cubicBezTo>
                  <a:pt x="882068" y="4200880"/>
                  <a:pt x="914215" y="4213382"/>
                  <a:pt x="955589" y="4213382"/>
                </a:cubicBezTo>
                <a:cubicBezTo>
                  <a:pt x="996814" y="4213382"/>
                  <a:pt x="1028887" y="4200880"/>
                  <a:pt x="1051806" y="4175877"/>
                </a:cubicBezTo>
                <a:cubicBezTo>
                  <a:pt x="1070707" y="4155339"/>
                  <a:pt x="1080158" y="4130708"/>
                  <a:pt x="1080158" y="4101984"/>
                </a:cubicBezTo>
                <a:cubicBezTo>
                  <a:pt x="1080158" y="4073558"/>
                  <a:pt x="1070633" y="4049075"/>
                  <a:pt x="1051583" y="4028537"/>
                </a:cubicBezTo>
                <a:cubicBezTo>
                  <a:pt x="1028217" y="4003385"/>
                  <a:pt x="996963" y="3990809"/>
                  <a:pt x="957821" y="3990809"/>
                </a:cubicBezTo>
                <a:close/>
                <a:moveTo>
                  <a:pt x="3897028" y="3966922"/>
                </a:moveTo>
                <a:lnTo>
                  <a:pt x="3915149" y="3966922"/>
                </a:lnTo>
                <a:cubicBezTo>
                  <a:pt x="3946170" y="3966922"/>
                  <a:pt x="3969510" y="3977293"/>
                  <a:pt x="3985170" y="3998033"/>
                </a:cubicBezTo>
                <a:cubicBezTo>
                  <a:pt x="3996953" y="4013702"/>
                  <a:pt x="4002844" y="4032055"/>
                  <a:pt x="4002844" y="4053094"/>
                </a:cubicBezTo>
                <a:cubicBezTo>
                  <a:pt x="4002844" y="4074132"/>
                  <a:pt x="3996953" y="4092560"/>
                  <a:pt x="3985170" y="4108378"/>
                </a:cubicBezTo>
                <a:cubicBezTo>
                  <a:pt x="3969659" y="4129118"/>
                  <a:pt x="3946319" y="4139488"/>
                  <a:pt x="3915149" y="4139488"/>
                </a:cubicBezTo>
                <a:lnTo>
                  <a:pt x="3897028" y="4139488"/>
                </a:lnTo>
                <a:close/>
                <a:moveTo>
                  <a:pt x="2106328" y="3966922"/>
                </a:moveTo>
                <a:lnTo>
                  <a:pt x="2124449" y="3966922"/>
                </a:lnTo>
                <a:cubicBezTo>
                  <a:pt x="2155470" y="3966922"/>
                  <a:pt x="2178811" y="3977293"/>
                  <a:pt x="2194470" y="3998033"/>
                </a:cubicBezTo>
                <a:cubicBezTo>
                  <a:pt x="2206253" y="4013702"/>
                  <a:pt x="2212145" y="4032055"/>
                  <a:pt x="2212145" y="4053094"/>
                </a:cubicBezTo>
                <a:cubicBezTo>
                  <a:pt x="2212145" y="4074132"/>
                  <a:pt x="2206253" y="4092560"/>
                  <a:pt x="2194470" y="4108378"/>
                </a:cubicBezTo>
                <a:cubicBezTo>
                  <a:pt x="2178959" y="4129118"/>
                  <a:pt x="2155619" y="4139488"/>
                  <a:pt x="2124449" y="4139488"/>
                </a:cubicBezTo>
                <a:lnTo>
                  <a:pt x="2106328" y="4139488"/>
                </a:lnTo>
                <a:close/>
                <a:moveTo>
                  <a:pt x="5000440" y="3936115"/>
                </a:moveTo>
                <a:lnTo>
                  <a:pt x="5000440" y="3998399"/>
                </a:lnTo>
                <a:lnTo>
                  <a:pt x="4976329" y="3998399"/>
                </a:lnTo>
                <a:lnTo>
                  <a:pt x="4976329" y="4058452"/>
                </a:lnTo>
                <a:lnTo>
                  <a:pt x="5000440" y="4058452"/>
                </a:lnTo>
                <a:lnTo>
                  <a:pt x="5000440" y="4205568"/>
                </a:lnTo>
                <a:lnTo>
                  <a:pt x="5073886" y="4205568"/>
                </a:lnTo>
                <a:lnTo>
                  <a:pt x="5073886" y="4058452"/>
                </a:lnTo>
                <a:lnTo>
                  <a:pt x="5115632" y="4058452"/>
                </a:lnTo>
                <a:lnTo>
                  <a:pt x="5115632" y="3998399"/>
                </a:lnTo>
                <a:lnTo>
                  <a:pt x="5073886" y="3998399"/>
                </a:lnTo>
                <a:lnTo>
                  <a:pt x="5073886" y="3936115"/>
                </a:lnTo>
                <a:close/>
                <a:moveTo>
                  <a:pt x="4390840" y="3936115"/>
                </a:moveTo>
                <a:lnTo>
                  <a:pt x="4390840" y="3998399"/>
                </a:lnTo>
                <a:lnTo>
                  <a:pt x="4366729" y="3998399"/>
                </a:lnTo>
                <a:lnTo>
                  <a:pt x="4366729" y="4058452"/>
                </a:lnTo>
                <a:lnTo>
                  <a:pt x="4390840" y="4058452"/>
                </a:lnTo>
                <a:lnTo>
                  <a:pt x="4390840" y="4205568"/>
                </a:lnTo>
                <a:lnTo>
                  <a:pt x="4464286" y="4205568"/>
                </a:lnTo>
                <a:lnTo>
                  <a:pt x="4464286" y="4058452"/>
                </a:lnTo>
                <a:lnTo>
                  <a:pt x="4506032" y="4058452"/>
                </a:lnTo>
                <a:lnTo>
                  <a:pt x="4506032" y="3998399"/>
                </a:lnTo>
                <a:lnTo>
                  <a:pt x="4464286" y="3998399"/>
                </a:lnTo>
                <a:lnTo>
                  <a:pt x="4464286" y="3936115"/>
                </a:lnTo>
                <a:close/>
                <a:moveTo>
                  <a:pt x="3817777" y="3900843"/>
                </a:moveTo>
                <a:lnTo>
                  <a:pt x="3817777" y="4205568"/>
                </a:lnTo>
                <a:lnTo>
                  <a:pt x="3934756" y="4205568"/>
                </a:lnTo>
                <a:cubicBezTo>
                  <a:pt x="3951127" y="4205568"/>
                  <a:pt x="3967200" y="4202815"/>
                  <a:pt x="3982976" y="4197308"/>
                </a:cubicBezTo>
                <a:cubicBezTo>
                  <a:pt x="4012742" y="4186890"/>
                  <a:pt x="4037186" y="4168175"/>
                  <a:pt x="4056311" y="4141163"/>
                </a:cubicBezTo>
                <a:cubicBezTo>
                  <a:pt x="4075436" y="4114150"/>
                  <a:pt x="4084998" y="4084794"/>
                  <a:pt x="4084998" y="4053094"/>
                </a:cubicBezTo>
                <a:cubicBezTo>
                  <a:pt x="4084998" y="4030323"/>
                  <a:pt x="4079788" y="4008222"/>
                  <a:pt x="4069371" y="3986791"/>
                </a:cubicBezTo>
                <a:cubicBezTo>
                  <a:pt x="4056572" y="3960895"/>
                  <a:pt x="4038191" y="3940208"/>
                  <a:pt x="4014230" y="3924729"/>
                </a:cubicBezTo>
                <a:cubicBezTo>
                  <a:pt x="3989822" y="3908805"/>
                  <a:pt x="3963330" y="3900843"/>
                  <a:pt x="3934756" y="3900843"/>
                </a:cubicBezTo>
                <a:close/>
                <a:moveTo>
                  <a:pt x="2027077" y="3900843"/>
                </a:moveTo>
                <a:lnTo>
                  <a:pt x="2027077" y="4205568"/>
                </a:lnTo>
                <a:lnTo>
                  <a:pt x="2144056" y="4205568"/>
                </a:lnTo>
                <a:cubicBezTo>
                  <a:pt x="2160427" y="4205568"/>
                  <a:pt x="2176500" y="4202815"/>
                  <a:pt x="2192276" y="4197308"/>
                </a:cubicBezTo>
                <a:cubicBezTo>
                  <a:pt x="2222042" y="4186890"/>
                  <a:pt x="2246487" y="4168175"/>
                  <a:pt x="2265611" y="4141163"/>
                </a:cubicBezTo>
                <a:cubicBezTo>
                  <a:pt x="2284736" y="4114150"/>
                  <a:pt x="2294298" y="4084794"/>
                  <a:pt x="2294298" y="4053094"/>
                </a:cubicBezTo>
                <a:cubicBezTo>
                  <a:pt x="2294298" y="4030323"/>
                  <a:pt x="2289089" y="4008222"/>
                  <a:pt x="2278671" y="3986791"/>
                </a:cubicBezTo>
                <a:cubicBezTo>
                  <a:pt x="2265872" y="3960895"/>
                  <a:pt x="2247491" y="3940208"/>
                  <a:pt x="2223530" y="3924729"/>
                </a:cubicBezTo>
                <a:cubicBezTo>
                  <a:pt x="2199122" y="3908805"/>
                  <a:pt x="2172631" y="3900843"/>
                  <a:pt x="2144056" y="3900843"/>
                </a:cubicBezTo>
                <a:close/>
                <a:moveTo>
                  <a:pt x="331404" y="3900843"/>
                </a:moveTo>
                <a:lnTo>
                  <a:pt x="331404" y="3966922"/>
                </a:lnTo>
                <a:lnTo>
                  <a:pt x="395921" y="3966922"/>
                </a:lnTo>
                <a:lnTo>
                  <a:pt x="395921" y="4205568"/>
                </a:lnTo>
                <a:lnTo>
                  <a:pt x="475172" y="4205568"/>
                </a:lnTo>
                <a:lnTo>
                  <a:pt x="475172" y="3966922"/>
                </a:lnTo>
                <a:lnTo>
                  <a:pt x="540805" y="3966922"/>
                </a:lnTo>
                <a:lnTo>
                  <a:pt x="540805" y="3900843"/>
                </a:lnTo>
                <a:close/>
                <a:moveTo>
                  <a:pt x="2370982" y="3877849"/>
                </a:moveTo>
                <a:cubicBezTo>
                  <a:pt x="2359552" y="3877849"/>
                  <a:pt x="2349867" y="3881819"/>
                  <a:pt x="2341927" y="3889759"/>
                </a:cubicBezTo>
                <a:cubicBezTo>
                  <a:pt x="2333987" y="3897699"/>
                  <a:pt x="2330017" y="3907384"/>
                  <a:pt x="2330017" y="3918814"/>
                </a:cubicBezTo>
                <a:cubicBezTo>
                  <a:pt x="2330017" y="3930243"/>
                  <a:pt x="2333987" y="3939965"/>
                  <a:pt x="2341927" y="3947980"/>
                </a:cubicBezTo>
                <a:cubicBezTo>
                  <a:pt x="2349867" y="3955994"/>
                  <a:pt x="2359552" y="3960002"/>
                  <a:pt x="2370982" y="3960002"/>
                </a:cubicBezTo>
                <a:cubicBezTo>
                  <a:pt x="2382560" y="3960002"/>
                  <a:pt x="2392319" y="3956032"/>
                  <a:pt x="2400259" y="3948091"/>
                </a:cubicBezTo>
                <a:cubicBezTo>
                  <a:pt x="2408200" y="3940151"/>
                  <a:pt x="2412170" y="3930392"/>
                  <a:pt x="2412170" y="3918814"/>
                </a:cubicBezTo>
                <a:cubicBezTo>
                  <a:pt x="2412170" y="3907384"/>
                  <a:pt x="2408162" y="3897699"/>
                  <a:pt x="2400148" y="3889759"/>
                </a:cubicBezTo>
                <a:cubicBezTo>
                  <a:pt x="2392133" y="3881819"/>
                  <a:pt x="2382411" y="3877849"/>
                  <a:pt x="2370982" y="3877849"/>
                </a:cubicBezTo>
                <a:close/>
                <a:moveTo>
                  <a:pt x="572356" y="3870258"/>
                </a:moveTo>
                <a:lnTo>
                  <a:pt x="572356" y="4205568"/>
                </a:lnTo>
                <a:lnTo>
                  <a:pt x="645803" y="4205568"/>
                </a:lnTo>
                <a:lnTo>
                  <a:pt x="645803" y="4094617"/>
                </a:lnTo>
                <a:cubicBezTo>
                  <a:pt x="645803" y="4080106"/>
                  <a:pt x="649205" y="4069371"/>
                  <a:pt x="656009" y="4062411"/>
                </a:cubicBezTo>
                <a:cubicBezTo>
                  <a:pt x="663404" y="4054860"/>
                  <a:pt x="672722" y="4051085"/>
                  <a:pt x="683964" y="4051085"/>
                </a:cubicBezTo>
                <a:cubicBezTo>
                  <a:pt x="696091" y="4051085"/>
                  <a:pt x="705187" y="4055469"/>
                  <a:pt x="711251" y="4064238"/>
                </a:cubicBezTo>
                <a:cubicBezTo>
                  <a:pt x="715393" y="4070182"/>
                  <a:pt x="717464" y="4082368"/>
                  <a:pt x="717464" y="4100794"/>
                </a:cubicBezTo>
                <a:lnTo>
                  <a:pt x="717464" y="4205568"/>
                </a:lnTo>
                <a:lnTo>
                  <a:pt x="790911" y="4205568"/>
                </a:lnTo>
                <a:lnTo>
                  <a:pt x="790911" y="4073632"/>
                </a:lnTo>
                <a:cubicBezTo>
                  <a:pt x="790911" y="4046248"/>
                  <a:pt x="782961" y="4025709"/>
                  <a:pt x="767062" y="4012017"/>
                </a:cubicBezTo>
                <a:cubicBezTo>
                  <a:pt x="752795" y="3999813"/>
                  <a:pt x="734666" y="3993711"/>
                  <a:pt x="712675" y="3993711"/>
                </a:cubicBezTo>
                <a:cubicBezTo>
                  <a:pt x="695436" y="3993711"/>
                  <a:pt x="680947" y="3997060"/>
                  <a:pt x="669209" y="4003757"/>
                </a:cubicBezTo>
                <a:cubicBezTo>
                  <a:pt x="662074" y="4007776"/>
                  <a:pt x="654272" y="4014696"/>
                  <a:pt x="645803" y="4024519"/>
                </a:cubicBezTo>
                <a:lnTo>
                  <a:pt x="645803" y="3870258"/>
                </a:lnTo>
                <a:close/>
                <a:moveTo>
                  <a:pt x="3038758" y="2650118"/>
                </a:moveTo>
                <a:cubicBezTo>
                  <a:pt x="3033397" y="2650118"/>
                  <a:pt x="3028861" y="2651974"/>
                  <a:pt x="3025149" y="2655685"/>
                </a:cubicBezTo>
                <a:cubicBezTo>
                  <a:pt x="3021438" y="2659397"/>
                  <a:pt x="3019582" y="2663933"/>
                  <a:pt x="3019582" y="2669294"/>
                </a:cubicBezTo>
                <a:lnTo>
                  <a:pt x="3019582" y="2780017"/>
                </a:lnTo>
                <a:cubicBezTo>
                  <a:pt x="3019582" y="2785378"/>
                  <a:pt x="3021438" y="2789914"/>
                  <a:pt x="3025149" y="2793626"/>
                </a:cubicBezTo>
                <a:cubicBezTo>
                  <a:pt x="3028861" y="2797337"/>
                  <a:pt x="3033397" y="2799193"/>
                  <a:pt x="3038758" y="2799193"/>
                </a:cubicBezTo>
                <a:lnTo>
                  <a:pt x="3338763" y="2799193"/>
                </a:lnTo>
                <a:cubicBezTo>
                  <a:pt x="3344124" y="2799193"/>
                  <a:pt x="3348660" y="2797337"/>
                  <a:pt x="3352371" y="2793626"/>
                </a:cubicBezTo>
                <a:cubicBezTo>
                  <a:pt x="3356083" y="2789914"/>
                  <a:pt x="3357938" y="2785378"/>
                  <a:pt x="3357938" y="2780017"/>
                </a:cubicBezTo>
                <a:lnTo>
                  <a:pt x="3357938" y="2669294"/>
                </a:lnTo>
                <a:cubicBezTo>
                  <a:pt x="3357938" y="2663933"/>
                  <a:pt x="3356083" y="2659397"/>
                  <a:pt x="3352371" y="2655685"/>
                </a:cubicBezTo>
                <a:cubicBezTo>
                  <a:pt x="3348660" y="2651974"/>
                  <a:pt x="3344124" y="2650118"/>
                  <a:pt x="3338763" y="2650118"/>
                </a:cubicBezTo>
                <a:close/>
                <a:moveTo>
                  <a:pt x="5081098" y="2371145"/>
                </a:moveTo>
                <a:lnTo>
                  <a:pt x="5084810" y="2371145"/>
                </a:lnTo>
                <a:cubicBezTo>
                  <a:pt x="5108728" y="2413207"/>
                  <a:pt x="5132027" y="2464136"/>
                  <a:pt x="5154708" y="2523930"/>
                </a:cubicBezTo>
                <a:cubicBezTo>
                  <a:pt x="5177388" y="2583725"/>
                  <a:pt x="5197802" y="2646407"/>
                  <a:pt x="5215946" y="2711975"/>
                </a:cubicBezTo>
                <a:lnTo>
                  <a:pt x="4947488" y="2711975"/>
                </a:lnTo>
                <a:cubicBezTo>
                  <a:pt x="4964808" y="2645170"/>
                  <a:pt x="4984912" y="2582076"/>
                  <a:pt x="5007798" y="2522693"/>
                </a:cubicBezTo>
                <a:cubicBezTo>
                  <a:pt x="5030686" y="2463311"/>
                  <a:pt x="5055119" y="2412795"/>
                  <a:pt x="5081098" y="2371145"/>
                </a:cubicBezTo>
                <a:close/>
                <a:moveTo>
                  <a:pt x="2356200" y="2338360"/>
                </a:moveTo>
                <a:lnTo>
                  <a:pt x="2383417" y="2338360"/>
                </a:lnTo>
                <a:cubicBezTo>
                  <a:pt x="2445273" y="2338360"/>
                  <a:pt x="2496511" y="2346505"/>
                  <a:pt x="2537130" y="2362794"/>
                </a:cubicBezTo>
                <a:cubicBezTo>
                  <a:pt x="2577749" y="2379083"/>
                  <a:pt x="2608781" y="2407124"/>
                  <a:pt x="2630225" y="2446919"/>
                </a:cubicBezTo>
                <a:cubicBezTo>
                  <a:pt x="2651668" y="2486713"/>
                  <a:pt x="2662390" y="2541250"/>
                  <a:pt x="2662390" y="2610530"/>
                </a:cubicBezTo>
                <a:cubicBezTo>
                  <a:pt x="2662390" y="2714037"/>
                  <a:pt x="2639091" y="2788265"/>
                  <a:pt x="2592492" y="2833214"/>
                </a:cubicBezTo>
                <a:cubicBezTo>
                  <a:pt x="2545893" y="2878163"/>
                  <a:pt x="2476614" y="2900638"/>
                  <a:pt x="2384654" y="2900638"/>
                </a:cubicBezTo>
                <a:lnTo>
                  <a:pt x="2356200" y="2900638"/>
                </a:lnTo>
                <a:cubicBezTo>
                  <a:pt x="2329395" y="2900638"/>
                  <a:pt x="2310941" y="2894864"/>
                  <a:pt x="2300838" y="2883318"/>
                </a:cubicBezTo>
                <a:cubicBezTo>
                  <a:pt x="2290735" y="2871771"/>
                  <a:pt x="2285683" y="2851771"/>
                  <a:pt x="2285683" y="2823317"/>
                </a:cubicBezTo>
                <a:lnTo>
                  <a:pt x="2285683" y="2415063"/>
                </a:lnTo>
                <a:cubicBezTo>
                  <a:pt x="2285683" y="2386609"/>
                  <a:pt x="2290735" y="2366711"/>
                  <a:pt x="2300838" y="2355371"/>
                </a:cubicBezTo>
                <a:cubicBezTo>
                  <a:pt x="2310941" y="2344031"/>
                  <a:pt x="2329395" y="2338360"/>
                  <a:pt x="2356200" y="2338360"/>
                </a:cubicBezTo>
                <a:close/>
                <a:moveTo>
                  <a:pt x="5042748" y="2175677"/>
                </a:moveTo>
                <a:cubicBezTo>
                  <a:pt x="5023366" y="2175677"/>
                  <a:pt x="5006974" y="2179492"/>
                  <a:pt x="4993572" y="2187121"/>
                </a:cubicBezTo>
                <a:cubicBezTo>
                  <a:pt x="4980168" y="2194750"/>
                  <a:pt x="4967282" y="2207224"/>
                  <a:pt x="4954911" y="2224544"/>
                </a:cubicBezTo>
                <a:cubicBezTo>
                  <a:pt x="4917797" y="2276916"/>
                  <a:pt x="4879240" y="2352794"/>
                  <a:pt x="4839238" y="2452177"/>
                </a:cubicBezTo>
                <a:cubicBezTo>
                  <a:pt x="4799238" y="2551560"/>
                  <a:pt x="4765320" y="2654758"/>
                  <a:pt x="4737484" y="2761770"/>
                </a:cubicBezTo>
                <a:cubicBezTo>
                  <a:pt x="4709649" y="2868782"/>
                  <a:pt x="4694082" y="2959402"/>
                  <a:pt x="4690782" y="3033630"/>
                </a:cubicBezTo>
                <a:cubicBezTo>
                  <a:pt x="4690370" y="3053011"/>
                  <a:pt x="4698824" y="3062702"/>
                  <a:pt x="4716144" y="3062702"/>
                </a:cubicBezTo>
                <a:lnTo>
                  <a:pt x="4862744" y="3062702"/>
                </a:lnTo>
                <a:cubicBezTo>
                  <a:pt x="4882951" y="3062702"/>
                  <a:pt x="4893466" y="3053011"/>
                  <a:pt x="4894292" y="3033630"/>
                </a:cubicBezTo>
                <a:cubicBezTo>
                  <a:pt x="4896353" y="2985794"/>
                  <a:pt x="4902952" y="2929710"/>
                  <a:pt x="4914086" y="2865379"/>
                </a:cubicBezTo>
                <a:lnTo>
                  <a:pt x="5251823" y="2865379"/>
                </a:lnTo>
                <a:cubicBezTo>
                  <a:pt x="5265018" y="2931772"/>
                  <a:pt x="5272442" y="2987856"/>
                  <a:pt x="5274092" y="3033630"/>
                </a:cubicBezTo>
                <a:cubicBezTo>
                  <a:pt x="5274916" y="3053011"/>
                  <a:pt x="5285020" y="3062702"/>
                  <a:pt x="5304401" y="3062702"/>
                </a:cubicBezTo>
                <a:lnTo>
                  <a:pt x="5454094" y="3062702"/>
                </a:lnTo>
                <a:cubicBezTo>
                  <a:pt x="5474300" y="3062702"/>
                  <a:pt x="5484198" y="3051774"/>
                  <a:pt x="5483786" y="3029919"/>
                </a:cubicBezTo>
                <a:cubicBezTo>
                  <a:pt x="5480898" y="2957340"/>
                  <a:pt x="5465538" y="2867751"/>
                  <a:pt x="5437702" y="2761151"/>
                </a:cubicBezTo>
                <a:cubicBezTo>
                  <a:pt x="5409866" y="2654551"/>
                  <a:pt x="5376052" y="2551457"/>
                  <a:pt x="5336258" y="2451867"/>
                </a:cubicBezTo>
                <a:cubicBezTo>
                  <a:pt x="5296463" y="2352278"/>
                  <a:pt x="5258008" y="2276504"/>
                  <a:pt x="5220894" y="2224544"/>
                </a:cubicBezTo>
                <a:cubicBezTo>
                  <a:pt x="5208523" y="2207224"/>
                  <a:pt x="5195533" y="2194750"/>
                  <a:pt x="5181925" y="2187121"/>
                </a:cubicBezTo>
                <a:cubicBezTo>
                  <a:pt x="5168316" y="2179492"/>
                  <a:pt x="5151614" y="2175677"/>
                  <a:pt x="5131821" y="2175677"/>
                </a:cubicBezTo>
                <a:close/>
                <a:moveTo>
                  <a:pt x="2238672" y="2175677"/>
                </a:moveTo>
                <a:cubicBezTo>
                  <a:pt x="2195785" y="2175677"/>
                  <a:pt x="2163516" y="2180832"/>
                  <a:pt x="2141866" y="2191142"/>
                </a:cubicBezTo>
                <a:cubicBezTo>
                  <a:pt x="2120216" y="2201451"/>
                  <a:pt x="2105474" y="2218152"/>
                  <a:pt x="2097639" y="2241246"/>
                </a:cubicBezTo>
                <a:cubicBezTo>
                  <a:pt x="2089803" y="2264339"/>
                  <a:pt x="2085886" y="2297742"/>
                  <a:pt x="2085886" y="2341453"/>
                </a:cubicBezTo>
                <a:lnTo>
                  <a:pt x="2085886" y="2896926"/>
                </a:lnTo>
                <a:cubicBezTo>
                  <a:pt x="2085886" y="2939814"/>
                  <a:pt x="2089907" y="2972804"/>
                  <a:pt x="2097948" y="2995897"/>
                </a:cubicBezTo>
                <a:cubicBezTo>
                  <a:pt x="2105989" y="3018990"/>
                  <a:pt x="2120835" y="3035898"/>
                  <a:pt x="2142485" y="3046619"/>
                </a:cubicBezTo>
                <a:cubicBezTo>
                  <a:pt x="2164135" y="3057341"/>
                  <a:pt x="2196197" y="3062702"/>
                  <a:pt x="2238672" y="3062702"/>
                </a:cubicBezTo>
                <a:lnTo>
                  <a:pt x="2428572" y="3062702"/>
                </a:lnTo>
                <a:cubicBezTo>
                  <a:pt x="2568780" y="3062702"/>
                  <a:pt x="2677854" y="3026310"/>
                  <a:pt x="2755794" y="2953525"/>
                </a:cubicBezTo>
                <a:cubicBezTo>
                  <a:pt x="2833733" y="2880740"/>
                  <a:pt x="2872703" y="2765584"/>
                  <a:pt x="2872703" y="2608056"/>
                </a:cubicBezTo>
                <a:cubicBezTo>
                  <a:pt x="2872703" y="2502074"/>
                  <a:pt x="2854661" y="2417125"/>
                  <a:pt x="2818578" y="2353206"/>
                </a:cubicBezTo>
                <a:cubicBezTo>
                  <a:pt x="2782495" y="2289288"/>
                  <a:pt x="2731773" y="2243720"/>
                  <a:pt x="2666411" y="2216503"/>
                </a:cubicBezTo>
                <a:cubicBezTo>
                  <a:pt x="2601049" y="2189286"/>
                  <a:pt x="2521769" y="2175677"/>
                  <a:pt x="2428572" y="2175677"/>
                </a:cubicBezTo>
                <a:close/>
                <a:moveTo>
                  <a:pt x="1543347" y="2175677"/>
                </a:moveTo>
                <a:cubicBezTo>
                  <a:pt x="1500459" y="2175677"/>
                  <a:pt x="1468191" y="2180832"/>
                  <a:pt x="1446541" y="2191142"/>
                </a:cubicBezTo>
                <a:cubicBezTo>
                  <a:pt x="1424891" y="2201451"/>
                  <a:pt x="1410149" y="2218152"/>
                  <a:pt x="1402314" y="2241246"/>
                </a:cubicBezTo>
                <a:cubicBezTo>
                  <a:pt x="1394478" y="2264339"/>
                  <a:pt x="1390561" y="2297742"/>
                  <a:pt x="1390561" y="2341453"/>
                </a:cubicBezTo>
                <a:lnTo>
                  <a:pt x="1390561" y="2896926"/>
                </a:lnTo>
                <a:cubicBezTo>
                  <a:pt x="1390561" y="2939814"/>
                  <a:pt x="1394582" y="2972804"/>
                  <a:pt x="1402623" y="2995897"/>
                </a:cubicBezTo>
                <a:cubicBezTo>
                  <a:pt x="1410664" y="3018990"/>
                  <a:pt x="1425510" y="3035898"/>
                  <a:pt x="1447160" y="3046619"/>
                </a:cubicBezTo>
                <a:cubicBezTo>
                  <a:pt x="1468810" y="3057341"/>
                  <a:pt x="1500872" y="3062702"/>
                  <a:pt x="1543347" y="3062702"/>
                </a:cubicBezTo>
                <a:lnTo>
                  <a:pt x="1854486" y="3062702"/>
                </a:lnTo>
                <a:cubicBezTo>
                  <a:pt x="1860672" y="3062702"/>
                  <a:pt x="1865002" y="3062393"/>
                  <a:pt x="1867476" y="3061774"/>
                </a:cubicBezTo>
                <a:cubicBezTo>
                  <a:pt x="1869950" y="3061156"/>
                  <a:pt x="1873043" y="3059816"/>
                  <a:pt x="1876755" y="3057754"/>
                </a:cubicBezTo>
                <a:cubicBezTo>
                  <a:pt x="1899023" y="3042496"/>
                  <a:pt x="1922322" y="3021258"/>
                  <a:pt x="1946653" y="2994042"/>
                </a:cubicBezTo>
                <a:cubicBezTo>
                  <a:pt x="1950776" y="2989506"/>
                  <a:pt x="1952838" y="2985381"/>
                  <a:pt x="1952838" y="2981670"/>
                </a:cubicBezTo>
                <a:cubicBezTo>
                  <a:pt x="1952838" y="2978371"/>
                  <a:pt x="1950776" y="2974041"/>
                  <a:pt x="1946653" y="2968680"/>
                </a:cubicBezTo>
                <a:cubicBezTo>
                  <a:pt x="1922322" y="2941463"/>
                  <a:pt x="1899023" y="2920226"/>
                  <a:pt x="1876755" y="2904968"/>
                </a:cubicBezTo>
                <a:cubicBezTo>
                  <a:pt x="1873043" y="2902493"/>
                  <a:pt x="1870053" y="2901050"/>
                  <a:pt x="1867785" y="2900638"/>
                </a:cubicBezTo>
                <a:cubicBezTo>
                  <a:pt x="1865517" y="2900225"/>
                  <a:pt x="1861084" y="2900020"/>
                  <a:pt x="1854486" y="2900020"/>
                </a:cubicBezTo>
                <a:lnTo>
                  <a:pt x="1660875" y="2900020"/>
                </a:lnTo>
                <a:cubicBezTo>
                  <a:pt x="1634070" y="2900020"/>
                  <a:pt x="1615616" y="2894246"/>
                  <a:pt x="1605513" y="2882699"/>
                </a:cubicBezTo>
                <a:cubicBezTo>
                  <a:pt x="1595409" y="2871153"/>
                  <a:pt x="1590358" y="2851152"/>
                  <a:pt x="1590358" y="2822698"/>
                </a:cubicBezTo>
                <a:lnTo>
                  <a:pt x="1590358" y="2697748"/>
                </a:lnTo>
                <a:lnTo>
                  <a:pt x="1812424" y="2697748"/>
                </a:lnTo>
                <a:cubicBezTo>
                  <a:pt x="1818609" y="2697748"/>
                  <a:pt x="1822939" y="2697439"/>
                  <a:pt x="1825413" y="2696820"/>
                </a:cubicBezTo>
                <a:cubicBezTo>
                  <a:pt x="1827888" y="2696201"/>
                  <a:pt x="1830981" y="2694861"/>
                  <a:pt x="1834692" y="2692799"/>
                </a:cubicBezTo>
                <a:cubicBezTo>
                  <a:pt x="1856960" y="2677541"/>
                  <a:pt x="1880260" y="2656304"/>
                  <a:pt x="1904590" y="2629087"/>
                </a:cubicBezTo>
                <a:cubicBezTo>
                  <a:pt x="1908714" y="2624551"/>
                  <a:pt x="1910776" y="2620427"/>
                  <a:pt x="1910776" y="2616715"/>
                </a:cubicBezTo>
                <a:cubicBezTo>
                  <a:pt x="1910776" y="2613417"/>
                  <a:pt x="1908714" y="2609087"/>
                  <a:pt x="1904590" y="2603726"/>
                </a:cubicBezTo>
                <a:cubicBezTo>
                  <a:pt x="1880260" y="2576509"/>
                  <a:pt x="1856960" y="2555271"/>
                  <a:pt x="1834692" y="2540013"/>
                </a:cubicBezTo>
                <a:cubicBezTo>
                  <a:pt x="1830981" y="2537539"/>
                  <a:pt x="1827991" y="2536096"/>
                  <a:pt x="1825723" y="2535683"/>
                </a:cubicBezTo>
                <a:cubicBezTo>
                  <a:pt x="1823455" y="2535271"/>
                  <a:pt x="1819021" y="2535065"/>
                  <a:pt x="1812424" y="2535065"/>
                </a:cubicBezTo>
                <a:lnTo>
                  <a:pt x="1590358" y="2535065"/>
                </a:lnTo>
                <a:lnTo>
                  <a:pt x="1590358" y="2415063"/>
                </a:lnTo>
                <a:cubicBezTo>
                  <a:pt x="1590358" y="2386609"/>
                  <a:pt x="1595409" y="2366711"/>
                  <a:pt x="1605513" y="2355371"/>
                </a:cubicBezTo>
                <a:cubicBezTo>
                  <a:pt x="1615616" y="2344031"/>
                  <a:pt x="1634070" y="2338360"/>
                  <a:pt x="1660875" y="2338360"/>
                </a:cubicBezTo>
                <a:lnTo>
                  <a:pt x="1834073" y="2338360"/>
                </a:lnTo>
                <a:cubicBezTo>
                  <a:pt x="1840259" y="2338360"/>
                  <a:pt x="1844589" y="2338051"/>
                  <a:pt x="1847063" y="2337432"/>
                </a:cubicBezTo>
                <a:cubicBezTo>
                  <a:pt x="1849538" y="2336814"/>
                  <a:pt x="1852630" y="2335474"/>
                  <a:pt x="1856342" y="2333412"/>
                </a:cubicBezTo>
                <a:cubicBezTo>
                  <a:pt x="1878610" y="2318154"/>
                  <a:pt x="1901909" y="2296916"/>
                  <a:pt x="1926240" y="2269700"/>
                </a:cubicBezTo>
                <a:cubicBezTo>
                  <a:pt x="1930363" y="2265163"/>
                  <a:pt x="1932426" y="2261040"/>
                  <a:pt x="1932426" y="2257328"/>
                </a:cubicBezTo>
                <a:cubicBezTo>
                  <a:pt x="1932426" y="2254029"/>
                  <a:pt x="1930363" y="2249699"/>
                  <a:pt x="1926240" y="2244338"/>
                </a:cubicBezTo>
                <a:cubicBezTo>
                  <a:pt x="1901909" y="2217121"/>
                  <a:pt x="1878610" y="2195884"/>
                  <a:pt x="1856342" y="2180626"/>
                </a:cubicBezTo>
                <a:cubicBezTo>
                  <a:pt x="1852630" y="2178151"/>
                  <a:pt x="1849640" y="2176708"/>
                  <a:pt x="1847373" y="2176296"/>
                </a:cubicBezTo>
                <a:cubicBezTo>
                  <a:pt x="1845104" y="2175884"/>
                  <a:pt x="1840671" y="2175677"/>
                  <a:pt x="1834073" y="2175677"/>
                </a:cubicBezTo>
                <a:close/>
                <a:moveTo>
                  <a:pt x="317217" y="2175677"/>
                </a:moveTo>
                <a:cubicBezTo>
                  <a:pt x="292887" y="2175677"/>
                  <a:pt x="272990" y="2180729"/>
                  <a:pt x="257525" y="2190832"/>
                </a:cubicBezTo>
                <a:cubicBezTo>
                  <a:pt x="242061" y="2200936"/>
                  <a:pt x="231236" y="2219390"/>
                  <a:pt x="225051" y="2246194"/>
                </a:cubicBezTo>
                <a:cubicBezTo>
                  <a:pt x="213917" y="2296092"/>
                  <a:pt x="204432" y="2389083"/>
                  <a:pt x="196597" y="2525168"/>
                </a:cubicBezTo>
                <a:cubicBezTo>
                  <a:pt x="188761" y="2661252"/>
                  <a:pt x="184638" y="2831565"/>
                  <a:pt x="184225" y="3036104"/>
                </a:cubicBezTo>
                <a:cubicBezTo>
                  <a:pt x="184225" y="3043939"/>
                  <a:pt x="186700" y="3050331"/>
                  <a:pt x="191648" y="3055279"/>
                </a:cubicBezTo>
                <a:cubicBezTo>
                  <a:pt x="196597" y="3060228"/>
                  <a:pt x="202576" y="3062702"/>
                  <a:pt x="209587" y="3062702"/>
                </a:cubicBezTo>
                <a:lnTo>
                  <a:pt x="336393" y="3062702"/>
                </a:lnTo>
                <a:cubicBezTo>
                  <a:pt x="343403" y="3062702"/>
                  <a:pt x="349383" y="3060331"/>
                  <a:pt x="354331" y="3055589"/>
                </a:cubicBezTo>
                <a:cubicBezTo>
                  <a:pt x="359280" y="3050846"/>
                  <a:pt x="361754" y="3044764"/>
                  <a:pt x="361754" y="3037341"/>
                </a:cubicBezTo>
                <a:cubicBezTo>
                  <a:pt x="362166" y="2910329"/>
                  <a:pt x="363919" y="2787852"/>
                  <a:pt x="367012" y="2669912"/>
                </a:cubicBezTo>
                <a:cubicBezTo>
                  <a:pt x="370105" y="2551972"/>
                  <a:pt x="374125" y="2456301"/>
                  <a:pt x="379074" y="2382897"/>
                </a:cubicBezTo>
                <a:lnTo>
                  <a:pt x="382785" y="2382897"/>
                </a:lnTo>
                <a:cubicBezTo>
                  <a:pt x="408353" y="2438981"/>
                  <a:pt x="439693" y="2520838"/>
                  <a:pt x="476807" y="2628468"/>
                </a:cubicBezTo>
                <a:cubicBezTo>
                  <a:pt x="513921" y="2736099"/>
                  <a:pt x="546087" y="2837544"/>
                  <a:pt x="573304" y="2932803"/>
                </a:cubicBezTo>
                <a:cubicBezTo>
                  <a:pt x="577428" y="2947649"/>
                  <a:pt x="581654" y="2958371"/>
                  <a:pt x="585984" y="2964969"/>
                </a:cubicBezTo>
                <a:cubicBezTo>
                  <a:pt x="590314" y="2971567"/>
                  <a:pt x="596603" y="2976103"/>
                  <a:pt x="604851" y="2978577"/>
                </a:cubicBezTo>
                <a:cubicBezTo>
                  <a:pt x="613098" y="2981052"/>
                  <a:pt x="625676" y="2982289"/>
                  <a:pt x="642583" y="2982289"/>
                </a:cubicBezTo>
                <a:lnTo>
                  <a:pt x="713719" y="2982289"/>
                </a:lnTo>
                <a:cubicBezTo>
                  <a:pt x="732688" y="2982289"/>
                  <a:pt x="746709" y="2980742"/>
                  <a:pt x="755781" y="2977649"/>
                </a:cubicBezTo>
                <a:cubicBezTo>
                  <a:pt x="764853" y="2974556"/>
                  <a:pt x="771555" y="2969815"/>
                  <a:pt x="775884" y="2963422"/>
                </a:cubicBezTo>
                <a:cubicBezTo>
                  <a:pt x="780214" y="2957030"/>
                  <a:pt x="784441" y="2946824"/>
                  <a:pt x="788565" y="2932803"/>
                </a:cubicBezTo>
                <a:cubicBezTo>
                  <a:pt x="814545" y="2845791"/>
                  <a:pt x="846092" y="2753316"/>
                  <a:pt x="883206" y="2655376"/>
                </a:cubicBezTo>
                <a:cubicBezTo>
                  <a:pt x="920320" y="2557436"/>
                  <a:pt x="957228" y="2466610"/>
                  <a:pt x="993929" y="2382897"/>
                </a:cubicBezTo>
                <a:lnTo>
                  <a:pt x="997641" y="2382897"/>
                </a:lnTo>
                <a:cubicBezTo>
                  <a:pt x="1000115" y="2412588"/>
                  <a:pt x="1001558" y="2468053"/>
                  <a:pt x="1001971" y="2549292"/>
                </a:cubicBezTo>
                <a:cubicBezTo>
                  <a:pt x="1002383" y="2630530"/>
                  <a:pt x="1002589" y="2792801"/>
                  <a:pt x="1002589" y="3036104"/>
                </a:cubicBezTo>
                <a:cubicBezTo>
                  <a:pt x="1002589" y="3043939"/>
                  <a:pt x="1005064" y="3050331"/>
                  <a:pt x="1010012" y="3055279"/>
                </a:cubicBezTo>
                <a:cubicBezTo>
                  <a:pt x="1014961" y="3060228"/>
                  <a:pt x="1020940" y="3062702"/>
                  <a:pt x="1027951" y="3062702"/>
                </a:cubicBezTo>
                <a:lnTo>
                  <a:pt x="1168984" y="3062702"/>
                </a:lnTo>
                <a:cubicBezTo>
                  <a:pt x="1175994" y="3062702"/>
                  <a:pt x="1181974" y="3060228"/>
                  <a:pt x="1186922" y="3055279"/>
                </a:cubicBezTo>
                <a:cubicBezTo>
                  <a:pt x="1191871" y="3050331"/>
                  <a:pt x="1194345" y="3044146"/>
                  <a:pt x="1194345" y="3036723"/>
                </a:cubicBezTo>
                <a:cubicBezTo>
                  <a:pt x="1194345" y="2777749"/>
                  <a:pt x="1191458" y="2588674"/>
                  <a:pt x="1185685" y="2469497"/>
                </a:cubicBezTo>
                <a:cubicBezTo>
                  <a:pt x="1179912" y="2350319"/>
                  <a:pt x="1171870" y="2270731"/>
                  <a:pt x="1161561" y="2230730"/>
                </a:cubicBezTo>
                <a:cubicBezTo>
                  <a:pt x="1155787" y="2208461"/>
                  <a:pt x="1146097" y="2193719"/>
                  <a:pt x="1132488" y="2186502"/>
                </a:cubicBezTo>
                <a:cubicBezTo>
                  <a:pt x="1118880" y="2179286"/>
                  <a:pt x="1100116" y="2175677"/>
                  <a:pt x="1076199" y="2175677"/>
                </a:cubicBezTo>
                <a:lnTo>
                  <a:pt x="995167" y="2175677"/>
                </a:lnTo>
                <a:cubicBezTo>
                  <a:pt x="966712" y="2175677"/>
                  <a:pt x="944547" y="2180316"/>
                  <a:pt x="928671" y="2189595"/>
                </a:cubicBezTo>
                <a:cubicBezTo>
                  <a:pt x="912794" y="2198874"/>
                  <a:pt x="897845" y="2214235"/>
                  <a:pt x="883824" y="2235678"/>
                </a:cubicBezTo>
                <a:cubicBezTo>
                  <a:pt x="864443" y="2265782"/>
                  <a:pt x="840319" y="2314443"/>
                  <a:pt x="811452" y="2381660"/>
                </a:cubicBezTo>
                <a:cubicBezTo>
                  <a:pt x="782586" y="2448878"/>
                  <a:pt x="757637" y="2511353"/>
                  <a:pt x="736605" y="2569086"/>
                </a:cubicBezTo>
                <a:cubicBezTo>
                  <a:pt x="717224" y="2621458"/>
                  <a:pt x="702584" y="2667644"/>
                  <a:pt x="692687" y="2707645"/>
                </a:cubicBezTo>
                <a:lnTo>
                  <a:pt x="687739" y="2707645"/>
                </a:lnTo>
                <a:cubicBezTo>
                  <a:pt x="679079" y="2670531"/>
                  <a:pt x="665264" y="2624345"/>
                  <a:pt x="646295" y="2569086"/>
                </a:cubicBezTo>
                <a:cubicBezTo>
                  <a:pt x="627738" y="2513827"/>
                  <a:pt x="603820" y="2450527"/>
                  <a:pt x="574541" y="2379186"/>
                </a:cubicBezTo>
                <a:cubicBezTo>
                  <a:pt x="545262" y="2307844"/>
                  <a:pt x="522375" y="2259596"/>
                  <a:pt x="505880" y="2234441"/>
                </a:cubicBezTo>
                <a:cubicBezTo>
                  <a:pt x="494746" y="2217946"/>
                  <a:pt x="485570" y="2205678"/>
                  <a:pt x="478354" y="2197636"/>
                </a:cubicBezTo>
                <a:cubicBezTo>
                  <a:pt x="471137" y="2189595"/>
                  <a:pt x="462993" y="2183925"/>
                  <a:pt x="453920" y="2180626"/>
                </a:cubicBezTo>
                <a:cubicBezTo>
                  <a:pt x="444848" y="2177327"/>
                  <a:pt x="432683" y="2175677"/>
                  <a:pt x="417425" y="2175677"/>
                </a:cubicBezTo>
                <a:close/>
                <a:moveTo>
                  <a:pt x="5729394" y="2154027"/>
                </a:moveTo>
                <a:cubicBezTo>
                  <a:pt x="5726507" y="2154027"/>
                  <a:pt x="5723930" y="2154543"/>
                  <a:pt x="5721662" y="2155574"/>
                </a:cubicBezTo>
                <a:cubicBezTo>
                  <a:pt x="5719394" y="2156605"/>
                  <a:pt x="5716610" y="2158564"/>
                  <a:pt x="5713311" y="2161450"/>
                </a:cubicBezTo>
                <a:cubicBezTo>
                  <a:pt x="5679908" y="2191554"/>
                  <a:pt x="5653928" y="2220214"/>
                  <a:pt x="5635372" y="2247431"/>
                </a:cubicBezTo>
                <a:cubicBezTo>
                  <a:pt x="5632484" y="2251967"/>
                  <a:pt x="5630732" y="2255679"/>
                  <a:pt x="5630114" y="2258565"/>
                </a:cubicBezTo>
                <a:cubicBezTo>
                  <a:pt x="5629496" y="2261452"/>
                  <a:pt x="5629186" y="2266813"/>
                  <a:pt x="5629186" y="2274648"/>
                </a:cubicBezTo>
                <a:lnTo>
                  <a:pt x="5629186" y="3029919"/>
                </a:lnTo>
                <a:cubicBezTo>
                  <a:pt x="5629186" y="3042290"/>
                  <a:pt x="5631763" y="3050846"/>
                  <a:pt x="5636918" y="3055589"/>
                </a:cubicBezTo>
                <a:cubicBezTo>
                  <a:pt x="5642072" y="3060331"/>
                  <a:pt x="5650836" y="3062702"/>
                  <a:pt x="5663207" y="3062702"/>
                </a:cubicBezTo>
                <a:lnTo>
                  <a:pt x="5794962" y="3062702"/>
                </a:lnTo>
                <a:cubicBezTo>
                  <a:pt x="5807334" y="3062702"/>
                  <a:pt x="5816096" y="3060331"/>
                  <a:pt x="5821251" y="3055589"/>
                </a:cubicBezTo>
                <a:cubicBezTo>
                  <a:pt x="5826406" y="3050846"/>
                  <a:pt x="5828982" y="3042290"/>
                  <a:pt x="5828983" y="3029919"/>
                </a:cubicBezTo>
                <a:lnTo>
                  <a:pt x="5828983" y="2274648"/>
                </a:lnTo>
                <a:cubicBezTo>
                  <a:pt x="5828982" y="2267225"/>
                  <a:pt x="5828674" y="2261864"/>
                  <a:pt x="5828056" y="2258565"/>
                </a:cubicBezTo>
                <a:cubicBezTo>
                  <a:pt x="5827436" y="2255266"/>
                  <a:pt x="5825684" y="2251555"/>
                  <a:pt x="5822798" y="2247431"/>
                </a:cubicBezTo>
                <a:cubicBezTo>
                  <a:pt x="5803416" y="2218977"/>
                  <a:pt x="5777436" y="2190317"/>
                  <a:pt x="5744858" y="2161450"/>
                </a:cubicBezTo>
                <a:cubicBezTo>
                  <a:pt x="5739497" y="2156502"/>
                  <a:pt x="5734342" y="2154027"/>
                  <a:pt x="5729394" y="2154027"/>
                </a:cubicBezTo>
                <a:close/>
                <a:moveTo>
                  <a:pt x="3619294" y="2154027"/>
                </a:moveTo>
                <a:cubicBezTo>
                  <a:pt x="3616408" y="2154027"/>
                  <a:pt x="3613728" y="2154543"/>
                  <a:pt x="3611253" y="2155574"/>
                </a:cubicBezTo>
                <a:cubicBezTo>
                  <a:pt x="3608779" y="2156605"/>
                  <a:pt x="3605892" y="2158564"/>
                  <a:pt x="3602593" y="2161450"/>
                </a:cubicBezTo>
                <a:cubicBezTo>
                  <a:pt x="3569190" y="2191554"/>
                  <a:pt x="3543211" y="2220214"/>
                  <a:pt x="3524654" y="2247431"/>
                </a:cubicBezTo>
                <a:cubicBezTo>
                  <a:pt x="3521767" y="2251967"/>
                  <a:pt x="3520014" y="2255679"/>
                  <a:pt x="3519396" y="2258565"/>
                </a:cubicBezTo>
                <a:cubicBezTo>
                  <a:pt x="3518777" y="2261452"/>
                  <a:pt x="3518468" y="2266813"/>
                  <a:pt x="3518468" y="2274648"/>
                </a:cubicBezTo>
                <a:lnTo>
                  <a:pt x="3518468" y="2334649"/>
                </a:lnTo>
                <a:cubicBezTo>
                  <a:pt x="3518468" y="2394032"/>
                  <a:pt x="3535788" y="2448878"/>
                  <a:pt x="3570428" y="2499188"/>
                </a:cubicBezTo>
                <a:cubicBezTo>
                  <a:pt x="3605068" y="2549498"/>
                  <a:pt x="3653934" y="2592798"/>
                  <a:pt x="3717028" y="2629087"/>
                </a:cubicBezTo>
                <a:cubicBezTo>
                  <a:pt x="3661357" y="2661665"/>
                  <a:pt x="3618057" y="2694243"/>
                  <a:pt x="3587129" y="2726820"/>
                </a:cubicBezTo>
                <a:cubicBezTo>
                  <a:pt x="3556201" y="2759398"/>
                  <a:pt x="3533932" y="2796822"/>
                  <a:pt x="3520324" y="2839090"/>
                </a:cubicBezTo>
                <a:cubicBezTo>
                  <a:pt x="3506715" y="2881359"/>
                  <a:pt x="3499911" y="2933628"/>
                  <a:pt x="3499911" y="2995897"/>
                </a:cubicBezTo>
                <a:lnTo>
                  <a:pt x="3499911" y="3029919"/>
                </a:lnTo>
                <a:cubicBezTo>
                  <a:pt x="3499911" y="3042290"/>
                  <a:pt x="3502385" y="3050846"/>
                  <a:pt x="3507334" y="3055589"/>
                </a:cubicBezTo>
                <a:cubicBezTo>
                  <a:pt x="3512282" y="3060331"/>
                  <a:pt x="3520736" y="3062702"/>
                  <a:pt x="3532695" y="3062702"/>
                </a:cubicBezTo>
                <a:lnTo>
                  <a:pt x="3661357" y="3062702"/>
                </a:lnTo>
                <a:cubicBezTo>
                  <a:pt x="3673316" y="3062702"/>
                  <a:pt x="3681770" y="3060331"/>
                  <a:pt x="3686718" y="3055589"/>
                </a:cubicBezTo>
                <a:cubicBezTo>
                  <a:pt x="3691667" y="3050846"/>
                  <a:pt x="3694141" y="3042290"/>
                  <a:pt x="3694141" y="3029919"/>
                </a:cubicBezTo>
                <a:lnTo>
                  <a:pt x="3694141" y="2995897"/>
                </a:lnTo>
                <a:cubicBezTo>
                  <a:pt x="3694141" y="2951360"/>
                  <a:pt x="3699708" y="2912494"/>
                  <a:pt x="3710842" y="2879297"/>
                </a:cubicBezTo>
                <a:cubicBezTo>
                  <a:pt x="3721976" y="2846101"/>
                  <a:pt x="3740121" y="2816306"/>
                  <a:pt x="3765276" y="2789914"/>
                </a:cubicBezTo>
                <a:cubicBezTo>
                  <a:pt x="3790432" y="2763522"/>
                  <a:pt x="3824040" y="2738779"/>
                  <a:pt x="3866103" y="2715687"/>
                </a:cubicBezTo>
                <a:cubicBezTo>
                  <a:pt x="3911877" y="2740429"/>
                  <a:pt x="3946620" y="2765791"/>
                  <a:pt x="3970331" y="2791770"/>
                </a:cubicBezTo>
                <a:cubicBezTo>
                  <a:pt x="3994043" y="2817750"/>
                  <a:pt x="4010126" y="2846410"/>
                  <a:pt x="4018580" y="2877751"/>
                </a:cubicBezTo>
                <a:cubicBezTo>
                  <a:pt x="4027033" y="2909092"/>
                  <a:pt x="4031260" y="2948474"/>
                  <a:pt x="4031260" y="2995897"/>
                </a:cubicBezTo>
                <a:lnTo>
                  <a:pt x="4031260" y="3029919"/>
                </a:lnTo>
                <a:cubicBezTo>
                  <a:pt x="4031260" y="3042290"/>
                  <a:pt x="4033838" y="3050846"/>
                  <a:pt x="4038992" y="3055589"/>
                </a:cubicBezTo>
                <a:cubicBezTo>
                  <a:pt x="4044147" y="3060331"/>
                  <a:pt x="4052910" y="3062702"/>
                  <a:pt x="4065281" y="3062702"/>
                </a:cubicBezTo>
                <a:lnTo>
                  <a:pt x="4197036" y="3062702"/>
                </a:lnTo>
                <a:cubicBezTo>
                  <a:pt x="4209408" y="3062702"/>
                  <a:pt x="4218170" y="3060331"/>
                  <a:pt x="4223325" y="3055589"/>
                </a:cubicBezTo>
                <a:cubicBezTo>
                  <a:pt x="4228480" y="3050846"/>
                  <a:pt x="4231057" y="3042290"/>
                  <a:pt x="4231057" y="3029919"/>
                </a:cubicBezTo>
                <a:lnTo>
                  <a:pt x="4231057" y="2995897"/>
                </a:lnTo>
                <a:cubicBezTo>
                  <a:pt x="4231057" y="2931566"/>
                  <a:pt x="4223944" y="2876926"/>
                  <a:pt x="4209716" y="2831977"/>
                </a:cubicBezTo>
                <a:cubicBezTo>
                  <a:pt x="4195490" y="2787028"/>
                  <a:pt x="4173324" y="2747955"/>
                  <a:pt x="4143221" y="2714758"/>
                </a:cubicBezTo>
                <a:cubicBezTo>
                  <a:pt x="4113117" y="2681562"/>
                  <a:pt x="4073116" y="2650118"/>
                  <a:pt x="4023219" y="2620427"/>
                </a:cubicBezTo>
                <a:cubicBezTo>
                  <a:pt x="4078477" y="2589499"/>
                  <a:pt x="4121777" y="2550323"/>
                  <a:pt x="4153118" y="2502899"/>
                </a:cubicBezTo>
                <a:cubicBezTo>
                  <a:pt x="4184458" y="2455476"/>
                  <a:pt x="4200129" y="2399392"/>
                  <a:pt x="4200129" y="2334649"/>
                </a:cubicBezTo>
                <a:lnTo>
                  <a:pt x="4200129" y="2274648"/>
                </a:lnTo>
                <a:cubicBezTo>
                  <a:pt x="4200129" y="2267225"/>
                  <a:pt x="4199820" y="2261864"/>
                  <a:pt x="4199201" y="2258565"/>
                </a:cubicBezTo>
                <a:cubicBezTo>
                  <a:pt x="4198582" y="2255266"/>
                  <a:pt x="4196830" y="2251555"/>
                  <a:pt x="4193943" y="2247431"/>
                </a:cubicBezTo>
                <a:cubicBezTo>
                  <a:pt x="4175386" y="2218977"/>
                  <a:pt x="4150231" y="2190317"/>
                  <a:pt x="4118478" y="2161450"/>
                </a:cubicBezTo>
                <a:cubicBezTo>
                  <a:pt x="4113117" y="2156502"/>
                  <a:pt x="4107962" y="2154027"/>
                  <a:pt x="4103014" y="2154027"/>
                </a:cubicBezTo>
                <a:cubicBezTo>
                  <a:pt x="4098890" y="2154027"/>
                  <a:pt x="4093735" y="2156502"/>
                  <a:pt x="4087550" y="2161450"/>
                </a:cubicBezTo>
                <a:cubicBezTo>
                  <a:pt x="4054972" y="2191966"/>
                  <a:pt x="4029817" y="2220627"/>
                  <a:pt x="4012084" y="2247431"/>
                </a:cubicBezTo>
                <a:cubicBezTo>
                  <a:pt x="4009198" y="2251967"/>
                  <a:pt x="4007445" y="2255679"/>
                  <a:pt x="4006827" y="2258565"/>
                </a:cubicBezTo>
                <a:cubicBezTo>
                  <a:pt x="4006208" y="2261452"/>
                  <a:pt x="4005899" y="2266813"/>
                  <a:pt x="4005899" y="2274648"/>
                </a:cubicBezTo>
                <a:lnTo>
                  <a:pt x="4005899" y="2334649"/>
                </a:lnTo>
                <a:cubicBezTo>
                  <a:pt x="4005899" y="2422898"/>
                  <a:pt x="3961568" y="2489703"/>
                  <a:pt x="3872907" y="2535065"/>
                </a:cubicBezTo>
                <a:cubicBezTo>
                  <a:pt x="3841566" y="2518982"/>
                  <a:pt x="3814246" y="2499600"/>
                  <a:pt x="3790947" y="2476919"/>
                </a:cubicBezTo>
                <a:cubicBezTo>
                  <a:pt x="3767647" y="2454239"/>
                  <a:pt x="3749812" y="2430527"/>
                  <a:pt x="3737441" y="2405784"/>
                </a:cubicBezTo>
                <a:cubicBezTo>
                  <a:pt x="3725070" y="2381042"/>
                  <a:pt x="3718884" y="2357330"/>
                  <a:pt x="3718884" y="2334649"/>
                </a:cubicBezTo>
                <a:lnTo>
                  <a:pt x="3718884" y="2274648"/>
                </a:lnTo>
                <a:cubicBezTo>
                  <a:pt x="3718884" y="2267225"/>
                  <a:pt x="3718574" y="2261864"/>
                  <a:pt x="3717956" y="2258565"/>
                </a:cubicBezTo>
                <a:cubicBezTo>
                  <a:pt x="3717337" y="2255266"/>
                  <a:pt x="3715584" y="2251555"/>
                  <a:pt x="3712698" y="2247431"/>
                </a:cubicBezTo>
                <a:cubicBezTo>
                  <a:pt x="3693316" y="2218977"/>
                  <a:pt x="3667336" y="2190317"/>
                  <a:pt x="3634759" y="2161450"/>
                </a:cubicBezTo>
                <a:cubicBezTo>
                  <a:pt x="3629398" y="2156502"/>
                  <a:pt x="3624243" y="2154027"/>
                  <a:pt x="3619294" y="2154027"/>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CDB480E1-EAB6-A971-E2BF-8C4BCDD1EB3B}"/>
              </a:ext>
            </a:extLst>
          </p:cNvPr>
          <p:cNvSpPr txBox="1"/>
          <p:nvPr/>
        </p:nvSpPr>
        <p:spPr>
          <a:xfrm>
            <a:off x="5498757" y="5745890"/>
            <a:ext cx="4510216" cy="923330"/>
          </a:xfrm>
          <a:prstGeom prst="rect">
            <a:avLst/>
          </a:prstGeom>
          <a:noFill/>
        </p:spPr>
        <p:txBody>
          <a:bodyPr wrap="square" rtlCol="0">
            <a:spAutoFit/>
          </a:bodyPr>
          <a:lstStyle/>
          <a:p>
            <a:r>
              <a:rPr lang="en-US"/>
              <a:t>BY: Med-X (Team 1)</a:t>
            </a:r>
          </a:p>
          <a:p>
            <a:r>
              <a:rPr lang="en-US"/>
              <a:t>CS691</a:t>
            </a:r>
          </a:p>
          <a:p>
            <a:r>
              <a:rPr lang="en-US"/>
              <a:t>February 2024</a:t>
            </a:r>
          </a:p>
        </p:txBody>
      </p:sp>
    </p:spTree>
    <p:extLst>
      <p:ext uri="{BB962C8B-B14F-4D97-AF65-F5344CB8AC3E}">
        <p14:creationId xmlns:p14="http://schemas.microsoft.com/office/powerpoint/2010/main" val="3762420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3631710" y="304698"/>
            <a:ext cx="5265560" cy="1015663"/>
          </a:xfrm>
          <a:prstGeom prst="rect">
            <a:avLst/>
          </a:prstGeom>
          <a:noFill/>
        </p:spPr>
        <p:txBody>
          <a:bodyPr wrap="square" lIns="91440" tIns="45720" rIns="91440" bIns="45720" rtlCol="0" anchor="t">
            <a:spAutoFit/>
          </a:bodyPr>
          <a:lstStyle/>
          <a:p>
            <a:r>
              <a:rPr lang="en-US" sz="6000">
                <a:latin typeface="Aharoni"/>
                <a:cs typeface="Aharoni"/>
              </a:rPr>
              <a:t>MVP Design</a:t>
            </a:r>
            <a:endParaRPr lang="en-US" sz="4400">
              <a:latin typeface="Aharoni" panose="02010803020104030203" pitchFamily="2" charset="-79"/>
              <a:cs typeface="Aharoni" panose="02010803020104030203" pitchFamily="2" charset="-79"/>
            </a:endParaRPr>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screenshot of a computer&#10;&#10;Description automatically generated">
            <a:extLst>
              <a:ext uri="{FF2B5EF4-FFF2-40B4-BE49-F238E27FC236}">
                <a16:creationId xmlns:a16="http://schemas.microsoft.com/office/drawing/2014/main" id="{F96DD26A-51F6-0F0D-45D9-EF9CD474D6C4}"/>
              </a:ext>
            </a:extLst>
          </p:cNvPr>
          <p:cNvPicPr>
            <a:picLocks noChangeAspect="1"/>
          </p:cNvPicPr>
          <p:nvPr/>
        </p:nvPicPr>
        <p:blipFill>
          <a:blip r:embed="rId4"/>
          <a:stretch>
            <a:fillRect/>
          </a:stretch>
        </p:blipFill>
        <p:spPr>
          <a:xfrm>
            <a:off x="1825880" y="1159282"/>
            <a:ext cx="8865879" cy="5698718"/>
          </a:xfrm>
          <a:prstGeom prst="rect">
            <a:avLst/>
          </a:prstGeom>
        </p:spPr>
      </p:pic>
    </p:spTree>
    <p:extLst>
      <p:ext uri="{BB962C8B-B14F-4D97-AF65-F5344CB8AC3E}">
        <p14:creationId xmlns:p14="http://schemas.microsoft.com/office/powerpoint/2010/main" val="1840842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EB4D02AC-ADBD-AA54-ECC8-31BDB4D127FF}"/>
            </a:ext>
          </a:extLst>
        </p:cNvPr>
        <p:cNvGrpSpPr/>
        <p:nvPr/>
      </p:nvGrpSpPr>
      <p:grpSpPr>
        <a:xfrm>
          <a:off x="0" y="0"/>
          <a:ext cx="0" cy="0"/>
          <a:chOff x="0" y="0"/>
          <a:chExt cx="0" cy="0"/>
        </a:xfrm>
      </p:grpSpPr>
      <p:pic>
        <p:nvPicPr>
          <p:cNvPr id="38" name="Picture 37" descr="A logo with a black background&#10;&#10;Description automatically generated">
            <a:extLst>
              <a:ext uri="{FF2B5EF4-FFF2-40B4-BE49-F238E27FC236}">
                <a16:creationId xmlns:a16="http://schemas.microsoft.com/office/drawing/2014/main" id="{AB6BD47F-AE24-EA02-32AE-3470DD7A53F6}"/>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2EF63FD8-12EA-0DE3-BBD8-8D3D63980A80}"/>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55" name="TextBox 54">
            <a:extLst>
              <a:ext uri="{FF2B5EF4-FFF2-40B4-BE49-F238E27FC236}">
                <a16:creationId xmlns:a16="http://schemas.microsoft.com/office/drawing/2014/main" id="{7B982A86-722B-0C62-F3DC-A6D01184AF9D}"/>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8AEE78F8-2D66-BB8F-AEC1-AE69D700A8BA}"/>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grpSp>
        <p:nvGrpSpPr>
          <p:cNvPr id="99" name="Group 98">
            <a:extLst>
              <a:ext uri="{FF2B5EF4-FFF2-40B4-BE49-F238E27FC236}">
                <a16:creationId xmlns:a16="http://schemas.microsoft.com/office/drawing/2014/main" id="{5A51ED9F-5184-510E-E962-486C907F189F}"/>
              </a:ext>
            </a:extLst>
          </p:cNvPr>
          <p:cNvGrpSpPr/>
          <p:nvPr/>
        </p:nvGrpSpPr>
        <p:grpSpPr>
          <a:xfrm>
            <a:off x="9727786" y="2639402"/>
            <a:ext cx="1768468" cy="2877171"/>
            <a:chOff x="9727786" y="2639402"/>
            <a:chExt cx="1768468" cy="2877171"/>
          </a:xfrm>
        </p:grpSpPr>
        <p:grpSp>
          <p:nvGrpSpPr>
            <p:cNvPr id="45" name="Group 44">
              <a:extLst>
                <a:ext uri="{FF2B5EF4-FFF2-40B4-BE49-F238E27FC236}">
                  <a16:creationId xmlns:a16="http://schemas.microsoft.com/office/drawing/2014/main" id="{AAACAC4D-6B11-82B7-97FB-6AA01A9B28C1}"/>
                </a:ext>
              </a:extLst>
            </p:cNvPr>
            <p:cNvGrpSpPr/>
            <p:nvPr/>
          </p:nvGrpSpPr>
          <p:grpSpPr>
            <a:xfrm>
              <a:off x="9791429" y="2690190"/>
              <a:ext cx="612681" cy="935482"/>
              <a:chOff x="9752561" y="2773227"/>
              <a:chExt cx="612681" cy="935482"/>
            </a:xfrm>
          </p:grpSpPr>
          <p:pic>
            <p:nvPicPr>
              <p:cNvPr id="20" name="Graphic 19" descr="Figma">
                <a:extLst>
                  <a:ext uri="{FF2B5EF4-FFF2-40B4-BE49-F238E27FC236}">
                    <a16:creationId xmlns:a16="http://schemas.microsoft.com/office/drawing/2014/main" id="{F038FF72-6B87-4690-C5A1-790F1EFA8D05}"/>
                  </a:ext>
                </a:extLst>
              </p:cNvPr>
              <p:cNvPicPr>
                <a:picLocks noChangeAspect="1"/>
              </p:cNvPicPr>
              <p:nvPr/>
            </p:nvPicPr>
            <p:blipFill>
              <a:blip r:embed="rId5">
                <a:biLevel thresh="75000"/>
                <a:extLst>
                  <a:ext uri="{96DAC541-7B7A-43D3-8B79-37D633B846F1}">
                    <asvg:svgBlip xmlns:asvg="http://schemas.microsoft.com/office/drawing/2016/SVG/main" r:embed="rId6"/>
                  </a:ext>
                </a:extLst>
              </a:blip>
              <a:stretch>
                <a:fillRect/>
              </a:stretch>
            </p:blipFill>
            <p:spPr>
              <a:xfrm>
                <a:off x="9808770" y="2773227"/>
                <a:ext cx="500264" cy="562495"/>
              </a:xfrm>
              <a:prstGeom prst="rect">
                <a:avLst/>
              </a:prstGeom>
            </p:spPr>
          </p:pic>
          <p:sp>
            <p:nvSpPr>
              <p:cNvPr id="66" name="TextBox 18">
                <a:extLst>
                  <a:ext uri="{FF2B5EF4-FFF2-40B4-BE49-F238E27FC236}">
                    <a16:creationId xmlns:a16="http://schemas.microsoft.com/office/drawing/2014/main" id="{A3AF6D2C-E259-5817-5630-14C620B4DC39}"/>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56" name="Group 55">
              <a:extLst>
                <a:ext uri="{FF2B5EF4-FFF2-40B4-BE49-F238E27FC236}">
                  <a16:creationId xmlns:a16="http://schemas.microsoft.com/office/drawing/2014/main" id="{5552AEDD-7EA0-297F-EE89-91A97B54F68B}"/>
                </a:ext>
              </a:extLst>
            </p:cNvPr>
            <p:cNvGrpSpPr/>
            <p:nvPr/>
          </p:nvGrpSpPr>
          <p:grpSpPr>
            <a:xfrm>
              <a:off x="10639812" y="2639402"/>
              <a:ext cx="856442" cy="931093"/>
              <a:chOff x="9356976" y="5676841"/>
              <a:chExt cx="856442" cy="931093"/>
            </a:xfrm>
          </p:grpSpPr>
          <p:pic>
            <p:nvPicPr>
              <p:cNvPr id="22" name="Graphic 21" descr="VSCode">
                <a:extLst>
                  <a:ext uri="{FF2B5EF4-FFF2-40B4-BE49-F238E27FC236}">
                    <a16:creationId xmlns:a16="http://schemas.microsoft.com/office/drawing/2014/main" id="{4B444A74-4E89-863C-77A8-C1F7E068C7BC}"/>
                  </a:ext>
                </a:extLst>
              </p:cNvPr>
              <p:cNvPicPr>
                <a:picLocks noChangeAspect="1"/>
              </p:cNvPicPr>
              <p:nvPr/>
            </p:nvPicPr>
            <p:blipFill>
              <a:blip r:embed="rId7">
                <a:biLevel thresh="75000"/>
                <a:extLst>
                  <a:ext uri="{96DAC541-7B7A-43D3-8B79-37D633B846F1}">
                    <asvg:svgBlip xmlns:asvg="http://schemas.microsoft.com/office/drawing/2016/SVG/main" r:embed="rId8"/>
                  </a:ext>
                </a:extLst>
              </a:blip>
              <a:stretch>
                <a:fillRect/>
              </a:stretch>
            </p:blipFill>
            <p:spPr>
              <a:xfrm>
                <a:off x="9499469" y="5676841"/>
                <a:ext cx="506184" cy="569153"/>
              </a:xfrm>
              <a:prstGeom prst="rect">
                <a:avLst/>
              </a:prstGeom>
            </p:spPr>
          </p:pic>
          <p:sp>
            <p:nvSpPr>
              <p:cNvPr id="68" name="TextBox 18">
                <a:extLst>
                  <a:ext uri="{FF2B5EF4-FFF2-40B4-BE49-F238E27FC236}">
                    <a16:creationId xmlns:a16="http://schemas.microsoft.com/office/drawing/2014/main" id="{A4801A50-EB9E-85D6-5AF7-6AD8CC7F5F6E}"/>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6" name="Group 45">
              <a:extLst>
                <a:ext uri="{FF2B5EF4-FFF2-40B4-BE49-F238E27FC236}">
                  <a16:creationId xmlns:a16="http://schemas.microsoft.com/office/drawing/2014/main" id="{8571DFC5-7398-1277-8399-FEB9358B245C}"/>
                </a:ext>
              </a:extLst>
            </p:cNvPr>
            <p:cNvGrpSpPr/>
            <p:nvPr/>
          </p:nvGrpSpPr>
          <p:grpSpPr>
            <a:xfrm>
              <a:off x="9727786" y="3624079"/>
              <a:ext cx="739966" cy="934355"/>
              <a:chOff x="9688918" y="4847194"/>
              <a:chExt cx="739966" cy="934355"/>
            </a:xfrm>
          </p:grpSpPr>
          <p:pic>
            <p:nvPicPr>
              <p:cNvPr id="24" name="Graphic 23" descr="Docker">
                <a:extLst>
                  <a:ext uri="{FF2B5EF4-FFF2-40B4-BE49-F238E27FC236}">
                    <a16:creationId xmlns:a16="http://schemas.microsoft.com/office/drawing/2014/main" id="{76DD1D3D-C9B5-39C3-1F5A-9DF7323BA674}"/>
                  </a:ext>
                </a:extLst>
              </p:cNvPr>
              <p:cNvPicPr>
                <a:picLocks noChangeAspect="1"/>
              </p:cNvPicPr>
              <p:nvPr/>
            </p:nvPicPr>
            <p:blipFill>
              <a:blip r:embed="rId9">
                <a:biLevel thresh="75000"/>
                <a:extLst>
                  <a:ext uri="{96DAC541-7B7A-43D3-8B79-37D633B846F1}">
                    <asvg:svgBlip xmlns:asvg="http://schemas.microsoft.com/office/drawing/2016/SVG/main" r:embed="rId10"/>
                  </a:ext>
                </a:extLst>
              </a:blip>
              <a:stretch>
                <a:fillRect/>
              </a:stretch>
            </p:blipFill>
            <p:spPr>
              <a:xfrm>
                <a:off x="9785197" y="4847194"/>
                <a:ext cx="502511" cy="565023"/>
              </a:xfrm>
              <a:prstGeom prst="rect">
                <a:avLst/>
              </a:prstGeom>
            </p:spPr>
          </p:pic>
          <p:sp>
            <p:nvSpPr>
              <p:cNvPr id="75" name="TextBox 18">
                <a:extLst>
                  <a:ext uri="{FF2B5EF4-FFF2-40B4-BE49-F238E27FC236}">
                    <a16:creationId xmlns:a16="http://schemas.microsoft.com/office/drawing/2014/main" id="{881D3E09-4744-2E66-6D44-ACCD03CA61F0}"/>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57" name="Group 56">
              <a:extLst>
                <a:ext uri="{FF2B5EF4-FFF2-40B4-BE49-F238E27FC236}">
                  <a16:creationId xmlns:a16="http://schemas.microsoft.com/office/drawing/2014/main" id="{C4B2A781-9CD0-E7B1-1D43-EBDFCF3759BE}"/>
                </a:ext>
              </a:extLst>
            </p:cNvPr>
            <p:cNvGrpSpPr/>
            <p:nvPr/>
          </p:nvGrpSpPr>
          <p:grpSpPr>
            <a:xfrm>
              <a:off x="10691062" y="3687195"/>
              <a:ext cx="753941" cy="872605"/>
              <a:chOff x="10090271" y="5474772"/>
              <a:chExt cx="753941" cy="872605"/>
            </a:xfrm>
          </p:grpSpPr>
          <p:pic>
            <p:nvPicPr>
              <p:cNvPr id="23" name="Picture 22" descr="Github">
                <a:extLst>
                  <a:ext uri="{FF2B5EF4-FFF2-40B4-BE49-F238E27FC236}">
                    <a16:creationId xmlns:a16="http://schemas.microsoft.com/office/drawing/2014/main" id="{8C290D56-5E11-AA2E-378B-FBFABD95A92A}"/>
                  </a:ext>
                </a:extLst>
              </p:cNvPr>
              <p:cNvPicPr>
                <a:picLocks noChangeAspect="1"/>
              </p:cNvPicPr>
              <p:nvPr/>
            </p:nvPicPr>
            <p:blipFill rotWithShape="1">
              <a:blip r:embed="rId11">
                <a:biLevel thresh="75000"/>
              </a:blip>
              <a:srcRect l="7441" t="-3662" r="8534" b="29736"/>
              <a:stretch/>
            </p:blipFill>
            <p:spPr>
              <a:xfrm>
                <a:off x="10198139" y="5474772"/>
                <a:ext cx="512827" cy="507333"/>
              </a:xfrm>
              <a:prstGeom prst="rect">
                <a:avLst/>
              </a:prstGeom>
            </p:spPr>
          </p:pic>
          <p:sp>
            <p:nvSpPr>
              <p:cNvPr id="77" name="TextBox 18">
                <a:extLst>
                  <a:ext uri="{FF2B5EF4-FFF2-40B4-BE49-F238E27FC236}">
                    <a16:creationId xmlns:a16="http://schemas.microsoft.com/office/drawing/2014/main" id="{3F6A8CB4-0AA7-D213-7952-07E31D9A0639}"/>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78" name="Group 77">
              <a:extLst>
                <a:ext uri="{FF2B5EF4-FFF2-40B4-BE49-F238E27FC236}">
                  <a16:creationId xmlns:a16="http://schemas.microsoft.com/office/drawing/2014/main" id="{AB88964D-C083-B8BC-D572-5BB176C79EBE}"/>
                </a:ext>
              </a:extLst>
            </p:cNvPr>
            <p:cNvGrpSpPr/>
            <p:nvPr/>
          </p:nvGrpSpPr>
          <p:grpSpPr>
            <a:xfrm>
              <a:off x="10203434" y="4674501"/>
              <a:ext cx="817171" cy="842072"/>
              <a:chOff x="9638197" y="5683006"/>
              <a:chExt cx="817171" cy="842072"/>
            </a:xfrm>
          </p:grpSpPr>
          <p:pic>
            <p:nvPicPr>
              <p:cNvPr id="61" name="Picture 60" descr="A white figure in a helmet&#10;&#10;Description automatically generated">
                <a:extLst>
                  <a:ext uri="{FF2B5EF4-FFF2-40B4-BE49-F238E27FC236}">
                    <a16:creationId xmlns:a16="http://schemas.microsoft.com/office/drawing/2014/main" id="{EB3D2C6C-B7E7-7737-ED08-206076CC93ED}"/>
                  </a:ext>
                </a:extLst>
              </p:cNvPr>
              <p:cNvPicPr>
                <a:picLocks noChangeAspect="1"/>
              </p:cNvPicPr>
              <p:nvPr/>
            </p:nvPicPr>
            <p:blipFill>
              <a:blip r:embed="rId12">
                <a:biLevel thresh="75000"/>
              </a:blip>
              <a:stretch>
                <a:fillRect/>
              </a:stretch>
            </p:blipFill>
            <p:spPr>
              <a:xfrm>
                <a:off x="9807842" y="5683006"/>
                <a:ext cx="477879" cy="472740"/>
              </a:xfrm>
              <a:prstGeom prst="rect">
                <a:avLst/>
              </a:prstGeom>
            </p:spPr>
          </p:pic>
          <p:sp>
            <p:nvSpPr>
              <p:cNvPr id="73" name="TextBox 72">
                <a:extLst>
                  <a:ext uri="{FF2B5EF4-FFF2-40B4-BE49-F238E27FC236}">
                    <a16:creationId xmlns:a16="http://schemas.microsoft.com/office/drawing/2014/main" id="{C6649B79-C021-7426-F6A3-7243B2062024}"/>
                  </a:ext>
                </a:extLst>
              </p:cNvPr>
              <p:cNvSpPr txBox="1"/>
              <p:nvPr/>
            </p:nvSpPr>
            <p:spPr>
              <a:xfrm>
                <a:off x="9638197" y="6155746"/>
                <a:ext cx="817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Postman</a:t>
                </a:r>
                <a:endParaRPr lang="en-US"/>
              </a:p>
            </p:txBody>
          </p:sp>
        </p:grpSp>
      </p:grpSp>
      <p:sp>
        <p:nvSpPr>
          <p:cNvPr id="6" name="TextBox 5">
            <a:extLst>
              <a:ext uri="{FF2B5EF4-FFF2-40B4-BE49-F238E27FC236}">
                <a16:creationId xmlns:a16="http://schemas.microsoft.com/office/drawing/2014/main" id="{B1F21A05-6D93-EB10-CA25-D441A1DB70D5}"/>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grpSp>
        <p:nvGrpSpPr>
          <p:cNvPr id="98" name="Group 97">
            <a:extLst>
              <a:ext uri="{FF2B5EF4-FFF2-40B4-BE49-F238E27FC236}">
                <a16:creationId xmlns:a16="http://schemas.microsoft.com/office/drawing/2014/main" id="{4C10FD83-A676-259A-DE94-6775D976DBE8}"/>
              </a:ext>
            </a:extLst>
          </p:cNvPr>
          <p:cNvGrpSpPr/>
          <p:nvPr/>
        </p:nvGrpSpPr>
        <p:grpSpPr>
          <a:xfrm>
            <a:off x="6647446" y="2660227"/>
            <a:ext cx="1845330" cy="2143898"/>
            <a:chOff x="6647446" y="2660227"/>
            <a:chExt cx="1845330" cy="2143898"/>
          </a:xfrm>
        </p:grpSpPr>
        <p:grpSp>
          <p:nvGrpSpPr>
            <p:cNvPr id="94" name="Group 93">
              <a:extLst>
                <a:ext uri="{FF2B5EF4-FFF2-40B4-BE49-F238E27FC236}">
                  <a16:creationId xmlns:a16="http://schemas.microsoft.com/office/drawing/2014/main" id="{F5EA325E-DA51-B344-D328-471F8369217D}"/>
                </a:ext>
              </a:extLst>
            </p:cNvPr>
            <p:cNvGrpSpPr/>
            <p:nvPr/>
          </p:nvGrpSpPr>
          <p:grpSpPr>
            <a:xfrm>
              <a:off x="6647446" y="2660227"/>
              <a:ext cx="807923" cy="910268"/>
              <a:chOff x="7167061" y="2684232"/>
              <a:chExt cx="807923" cy="910268"/>
            </a:xfrm>
          </p:grpSpPr>
          <p:sp>
            <p:nvSpPr>
              <p:cNvPr id="48" name="TextBox 47">
                <a:extLst>
                  <a:ext uri="{FF2B5EF4-FFF2-40B4-BE49-F238E27FC236}">
                    <a16:creationId xmlns:a16="http://schemas.microsoft.com/office/drawing/2014/main" id="{E304437C-7E2C-67F4-917C-947965CB85FD}"/>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41" name="Graphic 40" descr="Firebase">
                <a:extLst>
                  <a:ext uri="{FF2B5EF4-FFF2-40B4-BE49-F238E27FC236}">
                    <a16:creationId xmlns:a16="http://schemas.microsoft.com/office/drawing/2014/main" id="{49D2D559-9388-3DD5-799F-C9E7675E8315}"/>
                  </a:ext>
                </a:extLst>
              </p:cNvPr>
              <p:cNvPicPr>
                <a:picLocks noChangeAspect="1"/>
              </p:cNvPicPr>
              <p:nvPr/>
            </p:nvPicPr>
            <p:blipFill>
              <a:blip r:embed="rId13">
                <a:biLevel thresh="75000"/>
                <a:extLst>
                  <a:ext uri="{96DAC541-7B7A-43D3-8B79-37D633B846F1}">
                    <asvg:svgBlip xmlns:asvg="http://schemas.microsoft.com/office/drawing/2016/SVG/main" r:embed="rId14"/>
                  </a:ext>
                </a:extLst>
              </a:blip>
              <a:stretch>
                <a:fillRect/>
              </a:stretch>
            </p:blipFill>
            <p:spPr>
              <a:xfrm>
                <a:off x="7317929" y="2684232"/>
                <a:ext cx="506185" cy="569153"/>
              </a:xfrm>
              <a:prstGeom prst="rect">
                <a:avLst/>
              </a:prstGeom>
            </p:spPr>
          </p:pic>
        </p:grpSp>
        <p:grpSp>
          <p:nvGrpSpPr>
            <p:cNvPr id="85" name="Group 84">
              <a:extLst>
                <a:ext uri="{FF2B5EF4-FFF2-40B4-BE49-F238E27FC236}">
                  <a16:creationId xmlns:a16="http://schemas.microsoft.com/office/drawing/2014/main" id="{1D1F5195-C392-1CDB-1C2E-1F3052138E6A}"/>
                </a:ext>
              </a:extLst>
            </p:cNvPr>
            <p:cNvGrpSpPr/>
            <p:nvPr/>
          </p:nvGrpSpPr>
          <p:grpSpPr>
            <a:xfrm>
              <a:off x="7002258" y="3914476"/>
              <a:ext cx="941615" cy="889649"/>
              <a:chOff x="6757707" y="5226687"/>
              <a:chExt cx="941615" cy="889649"/>
            </a:xfrm>
          </p:grpSpPr>
          <p:pic>
            <p:nvPicPr>
              <p:cNvPr id="71" name="Picture 70" descr="Azure has a new logo, but where do you download it? Here!">
                <a:extLst>
                  <a:ext uri="{FF2B5EF4-FFF2-40B4-BE49-F238E27FC236}">
                    <a16:creationId xmlns:a16="http://schemas.microsoft.com/office/drawing/2014/main" id="{D4203F26-7D4A-3D7D-35B8-9E13F4C4C56D}"/>
                  </a:ext>
                </a:extLst>
              </p:cNvPr>
              <p:cNvPicPr>
                <a:picLocks noChangeAspect="1"/>
              </p:cNvPicPr>
              <p:nvPr/>
            </p:nvPicPr>
            <p:blipFill>
              <a:blip r:embed="rId15">
                <a:biLevel thresh="75000"/>
              </a:blip>
              <a:stretch>
                <a:fillRect/>
              </a:stretch>
            </p:blipFill>
            <p:spPr>
              <a:xfrm>
                <a:off x="6966449" y="5226687"/>
                <a:ext cx="524130" cy="530120"/>
              </a:xfrm>
              <a:prstGeom prst="rect">
                <a:avLst/>
              </a:prstGeom>
            </p:spPr>
          </p:pic>
          <p:sp>
            <p:nvSpPr>
              <p:cNvPr id="72" name="TextBox 71">
                <a:extLst>
                  <a:ext uri="{FF2B5EF4-FFF2-40B4-BE49-F238E27FC236}">
                    <a16:creationId xmlns:a16="http://schemas.microsoft.com/office/drawing/2014/main" id="{D5595656-5097-7BC5-B7B4-04BD5A03E862}"/>
                  </a:ext>
                </a:extLst>
              </p:cNvPr>
              <p:cNvSpPr txBox="1"/>
              <p:nvPr/>
            </p:nvSpPr>
            <p:spPr>
              <a:xfrm>
                <a:off x="6757707" y="5747004"/>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Azure</a:t>
                </a:r>
                <a:endParaRPr lang="en-US"/>
              </a:p>
            </p:txBody>
          </p:sp>
        </p:grpSp>
        <p:grpSp>
          <p:nvGrpSpPr>
            <p:cNvPr id="83" name="Group 82">
              <a:extLst>
                <a:ext uri="{FF2B5EF4-FFF2-40B4-BE49-F238E27FC236}">
                  <a16:creationId xmlns:a16="http://schemas.microsoft.com/office/drawing/2014/main" id="{CD2C469F-0F58-CA87-EC12-6FD630DCF226}"/>
                </a:ext>
              </a:extLst>
            </p:cNvPr>
            <p:cNvGrpSpPr/>
            <p:nvPr/>
          </p:nvGrpSpPr>
          <p:grpSpPr>
            <a:xfrm>
              <a:off x="7551161" y="2707178"/>
              <a:ext cx="941615" cy="845457"/>
              <a:chOff x="7504175" y="4531845"/>
              <a:chExt cx="941615" cy="845457"/>
            </a:xfrm>
          </p:grpSpPr>
          <p:pic>
            <p:nvPicPr>
              <p:cNvPr id="63" name="Picture 62" descr="A logo of a company&#10;&#10;Description automatically generated">
                <a:extLst>
                  <a:ext uri="{FF2B5EF4-FFF2-40B4-BE49-F238E27FC236}">
                    <a16:creationId xmlns:a16="http://schemas.microsoft.com/office/drawing/2014/main" id="{1F37E329-61A8-1F49-D4E3-56C2F71E9EEF}"/>
                  </a:ext>
                </a:extLst>
              </p:cNvPr>
              <p:cNvPicPr>
                <a:picLocks noChangeAspect="1"/>
              </p:cNvPicPr>
              <p:nvPr/>
            </p:nvPicPr>
            <p:blipFill>
              <a:blip r:embed="rId16">
                <a:biLevel thresh="75000"/>
              </a:blip>
              <a:stretch>
                <a:fillRect/>
              </a:stretch>
            </p:blipFill>
            <p:spPr>
              <a:xfrm>
                <a:off x="7736044" y="4531845"/>
                <a:ext cx="477879" cy="477879"/>
              </a:xfrm>
              <a:prstGeom prst="rect">
                <a:avLst/>
              </a:prstGeom>
            </p:spPr>
          </p:pic>
          <p:sp>
            <p:nvSpPr>
              <p:cNvPr id="81" name="TextBox 80">
                <a:extLst>
                  <a:ext uri="{FF2B5EF4-FFF2-40B4-BE49-F238E27FC236}">
                    <a16:creationId xmlns:a16="http://schemas.microsoft.com/office/drawing/2014/main" id="{617C7B48-2C0E-BE8F-2C72-2905FF4D7262}"/>
                  </a:ext>
                </a:extLst>
              </p:cNvPr>
              <p:cNvSpPr txBox="1"/>
              <p:nvPr/>
            </p:nvSpPr>
            <p:spPr>
              <a:xfrm>
                <a:off x="7504175" y="5007970"/>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AWS</a:t>
                </a:r>
                <a:endParaRPr lang="en-US"/>
              </a:p>
            </p:txBody>
          </p:sp>
        </p:grpSp>
      </p:grpSp>
      <p:grpSp>
        <p:nvGrpSpPr>
          <p:cNvPr id="102" name="Group 101">
            <a:extLst>
              <a:ext uri="{FF2B5EF4-FFF2-40B4-BE49-F238E27FC236}">
                <a16:creationId xmlns:a16="http://schemas.microsoft.com/office/drawing/2014/main" id="{3699AEDD-17EC-C293-3C4F-2D62FEAF46A4}"/>
              </a:ext>
            </a:extLst>
          </p:cNvPr>
          <p:cNvGrpSpPr/>
          <p:nvPr/>
        </p:nvGrpSpPr>
        <p:grpSpPr>
          <a:xfrm>
            <a:off x="3546755" y="2566998"/>
            <a:ext cx="1984907" cy="982763"/>
            <a:chOff x="3561329" y="2646408"/>
            <a:chExt cx="1984907" cy="982763"/>
          </a:xfrm>
        </p:grpSpPr>
        <p:grpSp>
          <p:nvGrpSpPr>
            <p:cNvPr id="64" name="Group 63">
              <a:extLst>
                <a:ext uri="{FF2B5EF4-FFF2-40B4-BE49-F238E27FC236}">
                  <a16:creationId xmlns:a16="http://schemas.microsoft.com/office/drawing/2014/main" id="{F7A72BE8-371A-97CD-3318-A3026F9F4EFD}"/>
                </a:ext>
              </a:extLst>
            </p:cNvPr>
            <p:cNvGrpSpPr/>
            <p:nvPr/>
          </p:nvGrpSpPr>
          <p:grpSpPr>
            <a:xfrm>
              <a:off x="3561329" y="2690190"/>
              <a:ext cx="1108821" cy="938981"/>
              <a:chOff x="1933751" y="3994005"/>
              <a:chExt cx="1246755" cy="938981"/>
            </a:xfrm>
          </p:grpSpPr>
          <p:pic>
            <p:nvPicPr>
              <p:cNvPr id="65" name="Graphic 64" descr="TensorFlow">
                <a:extLst>
                  <a:ext uri="{FF2B5EF4-FFF2-40B4-BE49-F238E27FC236}">
                    <a16:creationId xmlns:a16="http://schemas.microsoft.com/office/drawing/2014/main" id="{E944B197-6E8A-B7CC-2832-6791E9850A29}"/>
                  </a:ext>
                </a:extLst>
              </p:cNvPr>
              <p:cNvPicPr>
                <a:picLocks noChangeAspect="1"/>
              </p:cNvPicPr>
              <p:nvPr/>
            </p:nvPicPr>
            <p:blipFill>
              <a:blip r:embed="rId17">
                <a:biLevel thresh="50000"/>
                <a:extLst>
                  <a:ext uri="{96DAC541-7B7A-43D3-8B79-37D633B846F1}">
                    <asvg:svgBlip xmlns:asvg="http://schemas.microsoft.com/office/drawing/2016/SVG/main" r:embed="rId18"/>
                  </a:ext>
                </a:extLst>
              </a:blip>
              <a:stretch>
                <a:fillRect/>
              </a:stretch>
            </p:blipFill>
            <p:spPr>
              <a:xfrm>
                <a:off x="2296603" y="3994005"/>
                <a:ext cx="506688" cy="506689"/>
              </a:xfrm>
              <a:prstGeom prst="rect">
                <a:avLst/>
              </a:prstGeom>
            </p:spPr>
          </p:pic>
          <p:sp>
            <p:nvSpPr>
              <p:cNvPr id="69" name="TextBox 68">
                <a:extLst>
                  <a:ext uri="{FF2B5EF4-FFF2-40B4-BE49-F238E27FC236}">
                    <a16:creationId xmlns:a16="http://schemas.microsoft.com/office/drawing/2014/main" id="{240C6E60-ED43-2E84-26CE-658D3063D8BD}"/>
                  </a:ext>
                </a:extLst>
              </p:cNvPr>
              <p:cNvSpPr txBox="1"/>
              <p:nvPr/>
            </p:nvSpPr>
            <p:spPr>
              <a:xfrm>
                <a:off x="1933751" y="4519020"/>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sp>
          <p:nvSpPr>
            <p:cNvPr id="86" name="TextBox 85">
              <a:extLst>
                <a:ext uri="{FF2B5EF4-FFF2-40B4-BE49-F238E27FC236}">
                  <a16:creationId xmlns:a16="http://schemas.microsoft.com/office/drawing/2014/main" id="{E7AD41AE-7509-F6B0-0322-40BF9251E6FE}"/>
                </a:ext>
              </a:extLst>
            </p:cNvPr>
            <p:cNvSpPr txBox="1"/>
            <p:nvPr/>
          </p:nvSpPr>
          <p:spPr>
            <a:xfrm>
              <a:off x="4937690" y="3256340"/>
              <a:ext cx="506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00" name="Picture 99" descr="A hexagon with colorful squares and a cube&#10;&#10;Description automatically generated">
              <a:extLst>
                <a:ext uri="{FF2B5EF4-FFF2-40B4-BE49-F238E27FC236}">
                  <a16:creationId xmlns:a16="http://schemas.microsoft.com/office/drawing/2014/main" id="{762A3192-66C3-B5CE-B49B-8692ACD17CC1}"/>
                </a:ext>
              </a:extLst>
            </p:cNvPr>
            <p:cNvPicPr>
              <a:picLocks noChangeAspect="1"/>
            </p:cNvPicPr>
            <p:nvPr/>
          </p:nvPicPr>
          <p:blipFill rotWithShape="1">
            <a:blip r:embed="rId19">
              <a:biLevel thresh="50000"/>
            </a:blip>
            <a:srcRect l="24397" r="23592" b="205"/>
            <a:stretch/>
          </p:blipFill>
          <p:spPr>
            <a:xfrm>
              <a:off x="4833617" y="2646408"/>
              <a:ext cx="712619" cy="594252"/>
            </a:xfrm>
            <a:prstGeom prst="rect">
              <a:avLst/>
            </a:prstGeom>
          </p:spPr>
        </p:pic>
      </p:grpSp>
      <p:grpSp>
        <p:nvGrpSpPr>
          <p:cNvPr id="103" name="Group 102">
            <a:extLst>
              <a:ext uri="{FF2B5EF4-FFF2-40B4-BE49-F238E27FC236}">
                <a16:creationId xmlns:a16="http://schemas.microsoft.com/office/drawing/2014/main" id="{92B9E68E-7E7A-C2A7-572C-F0907BAAE4A4}"/>
              </a:ext>
            </a:extLst>
          </p:cNvPr>
          <p:cNvGrpSpPr/>
          <p:nvPr/>
        </p:nvGrpSpPr>
        <p:grpSpPr>
          <a:xfrm>
            <a:off x="229062" y="3137558"/>
            <a:ext cx="2560104" cy="2510562"/>
            <a:chOff x="327764" y="3104426"/>
            <a:chExt cx="2358810" cy="3346481"/>
          </a:xfrm>
        </p:grpSpPr>
        <p:grpSp>
          <p:nvGrpSpPr>
            <p:cNvPr id="104" name="Group 103">
              <a:extLst>
                <a:ext uri="{FF2B5EF4-FFF2-40B4-BE49-F238E27FC236}">
                  <a16:creationId xmlns:a16="http://schemas.microsoft.com/office/drawing/2014/main" id="{5995B9FB-63A8-46FA-B572-A2B232B4C17F}"/>
                </a:ext>
              </a:extLst>
            </p:cNvPr>
            <p:cNvGrpSpPr/>
            <p:nvPr/>
          </p:nvGrpSpPr>
          <p:grpSpPr>
            <a:xfrm>
              <a:off x="327765" y="3110577"/>
              <a:ext cx="677224" cy="1017038"/>
              <a:chOff x="3017171" y="3865155"/>
              <a:chExt cx="761469" cy="1017038"/>
            </a:xfrm>
          </p:grpSpPr>
          <p:pic>
            <p:nvPicPr>
              <p:cNvPr id="126" name="Graphic 125" descr="HTML5">
                <a:extLst>
                  <a:ext uri="{FF2B5EF4-FFF2-40B4-BE49-F238E27FC236}">
                    <a16:creationId xmlns:a16="http://schemas.microsoft.com/office/drawing/2014/main" id="{C91CD911-F789-971C-2C83-2C8D5692C2B5}"/>
                  </a:ext>
                </a:extLst>
              </p:cNvPr>
              <p:cNvPicPr>
                <a:picLocks noChangeAspect="1"/>
              </p:cNvPicPr>
              <p:nvPr/>
            </p:nvPicPr>
            <p:blipFill>
              <a:blip r:embed="rId20">
                <a:biLevel thresh="50000"/>
                <a:extLst>
                  <a:ext uri="{96DAC541-7B7A-43D3-8B79-37D633B846F1}">
                    <asvg:svgBlip xmlns:asvg="http://schemas.microsoft.com/office/drawing/2016/SVG/main" r:embed="rId21"/>
                  </a:ext>
                </a:extLst>
              </a:blip>
              <a:stretch>
                <a:fillRect/>
              </a:stretch>
            </p:blipFill>
            <p:spPr>
              <a:xfrm>
                <a:off x="3078603" y="3865155"/>
                <a:ext cx="645309" cy="645309"/>
              </a:xfrm>
              <a:prstGeom prst="rect">
                <a:avLst/>
              </a:prstGeom>
            </p:spPr>
          </p:pic>
          <p:sp>
            <p:nvSpPr>
              <p:cNvPr id="127" name="TextBox 126">
                <a:extLst>
                  <a:ext uri="{FF2B5EF4-FFF2-40B4-BE49-F238E27FC236}">
                    <a16:creationId xmlns:a16="http://schemas.microsoft.com/office/drawing/2014/main" id="{3C73870C-9B43-826C-9705-19AF2B6D3CFD}"/>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105" name="Group 104">
              <a:extLst>
                <a:ext uri="{FF2B5EF4-FFF2-40B4-BE49-F238E27FC236}">
                  <a16:creationId xmlns:a16="http://schemas.microsoft.com/office/drawing/2014/main" id="{53FA7A2D-8173-1C2B-2D58-FF83FB9AE2BB}"/>
                </a:ext>
              </a:extLst>
            </p:cNvPr>
            <p:cNvGrpSpPr/>
            <p:nvPr/>
          </p:nvGrpSpPr>
          <p:grpSpPr>
            <a:xfrm>
              <a:off x="1056331" y="3112365"/>
              <a:ext cx="677224" cy="1014641"/>
              <a:chOff x="3833600" y="5037766"/>
              <a:chExt cx="761469" cy="1014641"/>
            </a:xfrm>
          </p:grpSpPr>
          <p:pic>
            <p:nvPicPr>
              <p:cNvPr id="124" name="Graphic 123" descr="CSS">
                <a:extLst>
                  <a:ext uri="{FF2B5EF4-FFF2-40B4-BE49-F238E27FC236}">
                    <a16:creationId xmlns:a16="http://schemas.microsoft.com/office/drawing/2014/main" id="{51669EE9-DA0B-1340-2089-ACC4DF494B59}"/>
                  </a:ext>
                </a:extLst>
              </p:cNvPr>
              <p:cNvPicPr>
                <a:picLocks noChangeAspect="1"/>
              </p:cNvPicPr>
              <p:nvPr/>
            </p:nvPicPr>
            <p:blipFill>
              <a:blip r:embed="rId22">
                <a:biLevel thresh="50000"/>
                <a:extLst>
                  <a:ext uri="{96DAC541-7B7A-43D3-8B79-37D633B846F1}">
                    <asvg:svgBlip xmlns:asvg="http://schemas.microsoft.com/office/drawing/2016/SVG/main" r:embed="rId23"/>
                  </a:ext>
                </a:extLst>
              </a:blip>
              <a:stretch>
                <a:fillRect/>
              </a:stretch>
            </p:blipFill>
            <p:spPr>
              <a:xfrm>
                <a:off x="3891679" y="5037766"/>
                <a:ext cx="645309" cy="645309"/>
              </a:xfrm>
              <a:prstGeom prst="rect">
                <a:avLst/>
              </a:prstGeom>
            </p:spPr>
          </p:pic>
          <p:sp>
            <p:nvSpPr>
              <p:cNvPr id="125" name="TextBox 124">
                <a:extLst>
                  <a:ext uri="{FF2B5EF4-FFF2-40B4-BE49-F238E27FC236}">
                    <a16:creationId xmlns:a16="http://schemas.microsoft.com/office/drawing/2014/main" id="{E182410C-B611-FD93-D30D-49A8A3E5EAAF}"/>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106" name="Group 105">
              <a:extLst>
                <a:ext uri="{FF2B5EF4-FFF2-40B4-BE49-F238E27FC236}">
                  <a16:creationId xmlns:a16="http://schemas.microsoft.com/office/drawing/2014/main" id="{AB560289-A11E-1717-9E10-4A6E95739955}"/>
                </a:ext>
              </a:extLst>
            </p:cNvPr>
            <p:cNvGrpSpPr/>
            <p:nvPr/>
          </p:nvGrpSpPr>
          <p:grpSpPr>
            <a:xfrm>
              <a:off x="1815723" y="3104426"/>
              <a:ext cx="870851" cy="1013987"/>
              <a:chOff x="2259079" y="3704067"/>
              <a:chExt cx="979183" cy="1013987"/>
            </a:xfrm>
          </p:grpSpPr>
          <p:pic>
            <p:nvPicPr>
              <p:cNvPr id="122" name="Graphic 121" descr="JS">
                <a:extLst>
                  <a:ext uri="{FF2B5EF4-FFF2-40B4-BE49-F238E27FC236}">
                    <a16:creationId xmlns:a16="http://schemas.microsoft.com/office/drawing/2014/main" id="{8B87A1D9-E31E-CA7C-F97B-28CB6EBEA830}"/>
                  </a:ext>
                </a:extLst>
              </p:cNvPr>
              <p:cNvPicPr>
                <a:picLocks noChangeAspect="1"/>
              </p:cNvPicPr>
              <p:nvPr/>
            </p:nvPicPr>
            <p:blipFill>
              <a:blip r:embed="rId24">
                <a:biLevel thresh="50000"/>
                <a:extLst>
                  <a:ext uri="{96DAC541-7B7A-43D3-8B79-37D633B846F1}">
                    <asvg:svgBlip xmlns:asvg="http://schemas.microsoft.com/office/drawing/2016/SVG/main" r:embed="rId25"/>
                  </a:ext>
                </a:extLst>
              </a:blip>
              <a:stretch>
                <a:fillRect/>
              </a:stretch>
            </p:blipFill>
            <p:spPr>
              <a:xfrm>
                <a:off x="2423471" y="3704067"/>
                <a:ext cx="645309" cy="645309"/>
              </a:xfrm>
              <a:prstGeom prst="rect">
                <a:avLst/>
              </a:prstGeom>
            </p:spPr>
          </p:pic>
          <p:sp>
            <p:nvSpPr>
              <p:cNvPr id="123" name="TextBox 122">
                <a:extLst>
                  <a:ext uri="{FF2B5EF4-FFF2-40B4-BE49-F238E27FC236}">
                    <a16:creationId xmlns:a16="http://schemas.microsoft.com/office/drawing/2014/main" id="{37897BC3-DDB8-B37F-03B2-FAE4C1509D49}"/>
                  </a:ext>
                </a:extLst>
              </p:cNvPr>
              <p:cNvSpPr txBox="1"/>
              <p:nvPr/>
            </p:nvSpPr>
            <p:spPr>
              <a:xfrm>
                <a:off x="2259079" y="4348722"/>
                <a:ext cx="979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107" name="Group 106">
              <a:extLst>
                <a:ext uri="{FF2B5EF4-FFF2-40B4-BE49-F238E27FC236}">
                  <a16:creationId xmlns:a16="http://schemas.microsoft.com/office/drawing/2014/main" id="{8F417BDE-DE31-95A3-7EC9-B1921B5541BC}"/>
                </a:ext>
              </a:extLst>
            </p:cNvPr>
            <p:cNvGrpSpPr/>
            <p:nvPr/>
          </p:nvGrpSpPr>
          <p:grpSpPr>
            <a:xfrm>
              <a:off x="327764" y="4193339"/>
              <a:ext cx="677224" cy="1012340"/>
              <a:chOff x="4599507" y="4718085"/>
              <a:chExt cx="761469" cy="1012340"/>
            </a:xfrm>
          </p:grpSpPr>
          <p:pic>
            <p:nvPicPr>
              <p:cNvPr id="120" name="Graphic 119" descr="React">
                <a:extLst>
                  <a:ext uri="{FF2B5EF4-FFF2-40B4-BE49-F238E27FC236}">
                    <a16:creationId xmlns:a16="http://schemas.microsoft.com/office/drawing/2014/main" id="{FCB742B2-0D4F-988D-AF26-D035F5736E1F}"/>
                  </a:ext>
                </a:extLst>
              </p:cNvPr>
              <p:cNvPicPr>
                <a:picLocks noChangeAspect="1"/>
              </p:cNvPicPr>
              <p:nvPr/>
            </p:nvPicPr>
            <p:blipFill>
              <a:blip r:embed="rId26">
                <a:biLevel thresh="50000"/>
                <a:extLst>
                  <a:ext uri="{96DAC541-7B7A-43D3-8B79-37D633B846F1}">
                    <asvg:svgBlip xmlns:asvg="http://schemas.microsoft.com/office/drawing/2016/SVG/main" r:embed="rId27"/>
                  </a:ext>
                </a:extLst>
              </a:blip>
              <a:stretch>
                <a:fillRect/>
              </a:stretch>
            </p:blipFill>
            <p:spPr>
              <a:xfrm>
                <a:off x="4657094" y="4718085"/>
                <a:ext cx="645309" cy="645309"/>
              </a:xfrm>
              <a:prstGeom prst="rect">
                <a:avLst/>
              </a:prstGeom>
            </p:spPr>
          </p:pic>
          <p:sp>
            <p:nvSpPr>
              <p:cNvPr id="121" name="TextBox 120">
                <a:extLst>
                  <a:ext uri="{FF2B5EF4-FFF2-40B4-BE49-F238E27FC236}">
                    <a16:creationId xmlns:a16="http://schemas.microsoft.com/office/drawing/2014/main" id="{6C1EDC2E-51E1-8F52-8863-61B2D4A25BB0}"/>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108" name="Group 107">
              <a:extLst>
                <a:ext uri="{FF2B5EF4-FFF2-40B4-BE49-F238E27FC236}">
                  <a16:creationId xmlns:a16="http://schemas.microsoft.com/office/drawing/2014/main" id="{A06B1AC6-9A5A-12CD-2CF4-8D3438B1AF26}"/>
                </a:ext>
              </a:extLst>
            </p:cNvPr>
            <p:cNvGrpSpPr/>
            <p:nvPr/>
          </p:nvGrpSpPr>
          <p:grpSpPr>
            <a:xfrm>
              <a:off x="1056204" y="4193605"/>
              <a:ext cx="677224" cy="1012074"/>
              <a:chOff x="3461950" y="5474908"/>
              <a:chExt cx="761469" cy="1012074"/>
            </a:xfrm>
          </p:grpSpPr>
          <p:pic>
            <p:nvPicPr>
              <p:cNvPr id="118" name="Graphic 117" descr="NodeJS&quot;">
                <a:extLst>
                  <a:ext uri="{FF2B5EF4-FFF2-40B4-BE49-F238E27FC236}">
                    <a16:creationId xmlns:a16="http://schemas.microsoft.com/office/drawing/2014/main" id="{473C70B7-C5AF-F82E-BE03-F1263F559F05}"/>
                  </a:ext>
                </a:extLst>
              </p:cNvPr>
              <p:cNvPicPr>
                <a:picLocks noChangeAspect="1"/>
              </p:cNvPicPr>
              <p:nvPr/>
            </p:nvPicPr>
            <p:blipFill>
              <a:blip r:embed="rId28">
                <a:biLevel thresh="50000"/>
                <a:extLst>
                  <a:ext uri="{96DAC541-7B7A-43D3-8B79-37D633B846F1}">
                    <asvg:svgBlip xmlns:asvg="http://schemas.microsoft.com/office/drawing/2016/SVG/main" r:embed="rId29"/>
                  </a:ext>
                </a:extLst>
              </a:blip>
              <a:stretch>
                <a:fillRect/>
              </a:stretch>
            </p:blipFill>
            <p:spPr>
              <a:xfrm>
                <a:off x="3519167" y="5474908"/>
                <a:ext cx="645310" cy="645310"/>
              </a:xfrm>
              <a:prstGeom prst="rect">
                <a:avLst/>
              </a:prstGeom>
            </p:spPr>
          </p:pic>
          <p:sp>
            <p:nvSpPr>
              <p:cNvPr id="119" name="TextBox 118">
                <a:extLst>
                  <a:ext uri="{FF2B5EF4-FFF2-40B4-BE49-F238E27FC236}">
                    <a16:creationId xmlns:a16="http://schemas.microsoft.com/office/drawing/2014/main" id="{F981D846-0026-388C-E5B4-D29CC592BBDB}"/>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109" name="Group 108">
              <a:extLst>
                <a:ext uri="{FF2B5EF4-FFF2-40B4-BE49-F238E27FC236}">
                  <a16:creationId xmlns:a16="http://schemas.microsoft.com/office/drawing/2014/main" id="{9B0EC77B-2A9C-9B03-F452-6574176DFBD3}"/>
                </a:ext>
              </a:extLst>
            </p:cNvPr>
            <p:cNvGrpSpPr/>
            <p:nvPr/>
          </p:nvGrpSpPr>
          <p:grpSpPr>
            <a:xfrm>
              <a:off x="1526336" y="5158735"/>
              <a:ext cx="715950" cy="1292172"/>
              <a:chOff x="4656980" y="4095322"/>
              <a:chExt cx="805012" cy="1292172"/>
            </a:xfrm>
          </p:grpSpPr>
          <p:pic>
            <p:nvPicPr>
              <p:cNvPr id="116" name="Graphic 115" descr="Tailwind">
                <a:extLst>
                  <a:ext uri="{FF2B5EF4-FFF2-40B4-BE49-F238E27FC236}">
                    <a16:creationId xmlns:a16="http://schemas.microsoft.com/office/drawing/2014/main" id="{E05752D4-57C0-10B0-AE0C-5F0B83546AE6}"/>
                  </a:ext>
                </a:extLst>
              </p:cNvPr>
              <p:cNvPicPr>
                <a:picLocks noChangeAspect="1"/>
              </p:cNvPicPr>
              <p:nvPr/>
            </p:nvPicPr>
            <p:blipFill>
              <a:blip r:embed="rId30">
                <a:biLevel thresh="50000"/>
                <a:extLst>
                  <a:ext uri="{96DAC541-7B7A-43D3-8B79-37D633B846F1}">
                    <asvg:svgBlip xmlns:asvg="http://schemas.microsoft.com/office/drawing/2016/SVG/main" r:embed="rId31"/>
                  </a:ext>
                </a:extLst>
              </a:blip>
              <a:stretch>
                <a:fillRect/>
              </a:stretch>
            </p:blipFill>
            <p:spPr>
              <a:xfrm>
                <a:off x="4736502" y="4095322"/>
                <a:ext cx="645309" cy="645309"/>
              </a:xfrm>
              <a:prstGeom prst="rect">
                <a:avLst/>
              </a:prstGeom>
            </p:spPr>
          </p:pic>
          <p:sp>
            <p:nvSpPr>
              <p:cNvPr id="117" name="TextBox 116">
                <a:extLst>
                  <a:ext uri="{FF2B5EF4-FFF2-40B4-BE49-F238E27FC236}">
                    <a16:creationId xmlns:a16="http://schemas.microsoft.com/office/drawing/2014/main" id="{0F7C7C0A-7931-14CE-39D9-B95D9E64E800}"/>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110" name="Group 109">
              <a:extLst>
                <a:ext uri="{FF2B5EF4-FFF2-40B4-BE49-F238E27FC236}">
                  <a16:creationId xmlns:a16="http://schemas.microsoft.com/office/drawing/2014/main" id="{0A94CFAF-4DAF-9EAF-70DB-5EFE21CC3927}"/>
                </a:ext>
              </a:extLst>
            </p:cNvPr>
            <p:cNvGrpSpPr/>
            <p:nvPr/>
          </p:nvGrpSpPr>
          <p:grpSpPr>
            <a:xfrm>
              <a:off x="746096" y="5321457"/>
              <a:ext cx="677224" cy="965173"/>
              <a:chOff x="3982066" y="5304650"/>
              <a:chExt cx="761469" cy="965173"/>
            </a:xfrm>
          </p:grpSpPr>
          <p:pic>
            <p:nvPicPr>
              <p:cNvPr id="114" name="Graphic 113" descr="Python">
                <a:extLst>
                  <a:ext uri="{FF2B5EF4-FFF2-40B4-BE49-F238E27FC236}">
                    <a16:creationId xmlns:a16="http://schemas.microsoft.com/office/drawing/2014/main" id="{AD511576-0679-4E6A-DDBE-8D40E0F2BCB1}"/>
                  </a:ext>
                </a:extLst>
              </p:cNvPr>
              <p:cNvPicPr>
                <a:picLocks noChangeAspect="1"/>
              </p:cNvPicPr>
              <p:nvPr/>
            </p:nvPicPr>
            <p:blipFill>
              <a:blip r:embed="rId32">
                <a:biLevel thresh="50000"/>
                <a:extLst>
                  <a:ext uri="{96DAC541-7B7A-43D3-8B79-37D633B846F1}">
                    <asvg:svgBlip xmlns:asvg="http://schemas.microsoft.com/office/drawing/2016/SVG/main" r:embed="rId33"/>
                  </a:ext>
                </a:extLst>
              </a:blip>
              <a:stretch>
                <a:fillRect/>
              </a:stretch>
            </p:blipFill>
            <p:spPr>
              <a:xfrm>
                <a:off x="4041342" y="5304650"/>
                <a:ext cx="645310" cy="645310"/>
              </a:xfrm>
              <a:prstGeom prst="rect">
                <a:avLst/>
              </a:prstGeom>
            </p:spPr>
          </p:pic>
          <p:sp>
            <p:nvSpPr>
              <p:cNvPr id="115" name="TextBox 114">
                <a:extLst>
                  <a:ext uri="{FF2B5EF4-FFF2-40B4-BE49-F238E27FC236}">
                    <a16:creationId xmlns:a16="http://schemas.microsoft.com/office/drawing/2014/main" id="{EB562CDB-3C0B-59CE-348A-539340987535}"/>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111" name="Group 110">
              <a:extLst>
                <a:ext uri="{FF2B5EF4-FFF2-40B4-BE49-F238E27FC236}">
                  <a16:creationId xmlns:a16="http://schemas.microsoft.com/office/drawing/2014/main" id="{A6CC95F9-401C-7C0F-AEC9-BD33E6A922B0}"/>
                </a:ext>
              </a:extLst>
            </p:cNvPr>
            <p:cNvGrpSpPr/>
            <p:nvPr/>
          </p:nvGrpSpPr>
          <p:grpSpPr>
            <a:xfrm>
              <a:off x="1912247" y="4165531"/>
              <a:ext cx="663175" cy="1014642"/>
              <a:chOff x="4098471" y="4285919"/>
              <a:chExt cx="745672" cy="1014642"/>
            </a:xfrm>
          </p:grpSpPr>
          <p:pic>
            <p:nvPicPr>
              <p:cNvPr id="112" name="Graphic 111" descr="NestJS">
                <a:extLst>
                  <a:ext uri="{FF2B5EF4-FFF2-40B4-BE49-F238E27FC236}">
                    <a16:creationId xmlns:a16="http://schemas.microsoft.com/office/drawing/2014/main" id="{55B215FE-31F3-F54B-4663-972A035D590F}"/>
                  </a:ext>
                </a:extLst>
              </p:cNvPr>
              <p:cNvPicPr>
                <a:picLocks noChangeAspect="1"/>
              </p:cNvPicPr>
              <p:nvPr/>
            </p:nvPicPr>
            <p:blipFill>
              <a:blip r:embed="rId34">
                <a:biLevel thresh="75000"/>
                <a:extLst>
                  <a:ext uri="{96DAC541-7B7A-43D3-8B79-37D633B846F1}">
                    <asvg:svgBlip xmlns:asvg="http://schemas.microsoft.com/office/drawing/2016/SVG/main" r:embed="rId35"/>
                  </a:ext>
                </a:extLst>
              </a:blip>
              <a:stretch>
                <a:fillRect/>
              </a:stretch>
            </p:blipFill>
            <p:spPr>
              <a:xfrm>
                <a:off x="4132841" y="4285919"/>
                <a:ext cx="668023" cy="645310"/>
              </a:xfrm>
              <a:prstGeom prst="rect">
                <a:avLst/>
              </a:prstGeom>
            </p:spPr>
          </p:pic>
          <p:sp>
            <p:nvSpPr>
              <p:cNvPr id="113" name="TextBox 112">
                <a:extLst>
                  <a:ext uri="{FF2B5EF4-FFF2-40B4-BE49-F238E27FC236}">
                    <a16:creationId xmlns:a16="http://schemas.microsoft.com/office/drawing/2014/main" id="{60D95BF9-CC73-2722-B4CF-B728C019D80A}"/>
                  </a:ext>
                </a:extLst>
              </p:cNvPr>
              <p:cNvSpPr txBox="1"/>
              <p:nvPr/>
            </p:nvSpPr>
            <p:spPr>
              <a:xfrm>
                <a:off x="4098471" y="4931229"/>
                <a:ext cx="7456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gency FB"/>
                  </a:rPr>
                  <a:t>NestJS</a:t>
                </a:r>
                <a:endParaRPr lang="en-US">
                  <a:latin typeface="Agency FB"/>
                </a:endParaRPr>
              </a:p>
            </p:txBody>
          </p:sp>
        </p:grpSp>
      </p:grpSp>
      <p:sp>
        <p:nvSpPr>
          <p:cNvPr id="129" name="TextBox 128">
            <a:extLst>
              <a:ext uri="{FF2B5EF4-FFF2-40B4-BE49-F238E27FC236}">
                <a16:creationId xmlns:a16="http://schemas.microsoft.com/office/drawing/2014/main" id="{A53E7D97-34A5-BB94-6C8D-EF2C7E804129}"/>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253042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E27439F2-70B9-CD90-8A0A-990B9296B6F3}"/>
            </a:ext>
          </a:extLst>
        </p:cNvPr>
        <p:cNvGrpSpPr/>
        <p:nvPr/>
      </p:nvGrpSpPr>
      <p:grpSpPr>
        <a:xfrm>
          <a:off x="0" y="0"/>
          <a:ext cx="0" cy="0"/>
          <a:chOff x="0" y="0"/>
          <a:chExt cx="0" cy="0"/>
        </a:xfrm>
      </p:grpSpPr>
      <p:sp>
        <p:nvSpPr>
          <p:cNvPr id="53" name="Rectangle 52">
            <a:extLst>
              <a:ext uri="{FF2B5EF4-FFF2-40B4-BE49-F238E27FC236}">
                <a16:creationId xmlns:a16="http://schemas.microsoft.com/office/drawing/2014/main" id="{D0F93614-BDFC-E8D3-4FF4-2F32D90068F9}"/>
              </a:ext>
            </a:extLst>
          </p:cNvPr>
          <p:cNvSpPr/>
          <p:nvPr/>
        </p:nvSpPr>
        <p:spPr>
          <a:xfrm>
            <a:off x="82848" y="1723532"/>
            <a:ext cx="2845631" cy="5052172"/>
          </a:xfrm>
          <a:prstGeom prst="rect">
            <a:avLst/>
          </a:prstGeom>
          <a:solidFill>
            <a:schemeClr val="bg1">
              <a:lumMod val="65000"/>
              <a:alpha val="47155"/>
            </a:schemeClr>
          </a:solidFill>
          <a:ln w="25400">
            <a:gradFill flip="none" rotWithShape="1">
              <a:gsLst>
                <a:gs pos="0">
                  <a:srgbClr val="A6FBAF"/>
                </a:gs>
                <a:gs pos="49000">
                  <a:srgbClr val="AFC4DE"/>
                </a:gs>
                <a:gs pos="71000">
                  <a:srgbClr val="8E83C6"/>
                </a:gs>
                <a:gs pos="100000">
                  <a:srgbClr val="605C8B"/>
                </a:gs>
              </a:gsLst>
              <a:path path="circle">
                <a:fillToRect t="100000" r="100000"/>
              </a:path>
              <a:tileRect l="-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logo with a black background&#10;&#10;Description automatically generated">
            <a:extLst>
              <a:ext uri="{FF2B5EF4-FFF2-40B4-BE49-F238E27FC236}">
                <a16:creationId xmlns:a16="http://schemas.microsoft.com/office/drawing/2014/main" id="{E9998CE9-CE98-4B45-DC6D-B1660EC15776}"/>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C86E2538-763A-8F64-319D-98358CA8AEA0}"/>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grpSp>
        <p:nvGrpSpPr>
          <p:cNvPr id="17" name="Group 16">
            <a:extLst>
              <a:ext uri="{FF2B5EF4-FFF2-40B4-BE49-F238E27FC236}">
                <a16:creationId xmlns:a16="http://schemas.microsoft.com/office/drawing/2014/main" id="{223D5A20-6CDD-B13F-7B69-FA4C2678D6F6}"/>
              </a:ext>
            </a:extLst>
          </p:cNvPr>
          <p:cNvGrpSpPr/>
          <p:nvPr/>
        </p:nvGrpSpPr>
        <p:grpSpPr>
          <a:xfrm>
            <a:off x="147141" y="3058383"/>
            <a:ext cx="2819605" cy="3542807"/>
            <a:chOff x="327764" y="3104426"/>
            <a:chExt cx="2358810" cy="3346481"/>
          </a:xfrm>
        </p:grpSpPr>
        <p:grpSp>
          <p:nvGrpSpPr>
            <p:cNvPr id="21" name="Group 20">
              <a:extLst>
                <a:ext uri="{FF2B5EF4-FFF2-40B4-BE49-F238E27FC236}">
                  <a16:creationId xmlns:a16="http://schemas.microsoft.com/office/drawing/2014/main" id="{0F61101A-32FB-BF81-A508-9B4FF0B685B3}"/>
                </a:ext>
              </a:extLst>
            </p:cNvPr>
            <p:cNvGrpSpPr/>
            <p:nvPr/>
          </p:nvGrpSpPr>
          <p:grpSpPr>
            <a:xfrm>
              <a:off x="327765" y="3110577"/>
              <a:ext cx="677224" cy="1017038"/>
              <a:chOff x="3017171" y="3865155"/>
              <a:chExt cx="761469" cy="1017038"/>
            </a:xfrm>
          </p:grpSpPr>
          <p:pic>
            <p:nvPicPr>
              <p:cNvPr id="12" name="Graphic 11" descr="HTML5">
                <a:extLst>
                  <a:ext uri="{FF2B5EF4-FFF2-40B4-BE49-F238E27FC236}">
                    <a16:creationId xmlns:a16="http://schemas.microsoft.com/office/drawing/2014/main" id="{69BDC180-27A1-F118-9066-4778E5ABDE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8603" y="3865155"/>
                <a:ext cx="645309" cy="645309"/>
              </a:xfrm>
              <a:prstGeom prst="rect">
                <a:avLst/>
              </a:prstGeom>
            </p:spPr>
          </p:pic>
          <p:sp>
            <p:nvSpPr>
              <p:cNvPr id="19" name="TextBox 18">
                <a:extLst>
                  <a:ext uri="{FF2B5EF4-FFF2-40B4-BE49-F238E27FC236}">
                    <a16:creationId xmlns:a16="http://schemas.microsoft.com/office/drawing/2014/main" id="{0AE85998-5269-D6F8-539C-B680B5CCDFB6}"/>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27" name="Group 26">
              <a:extLst>
                <a:ext uri="{FF2B5EF4-FFF2-40B4-BE49-F238E27FC236}">
                  <a16:creationId xmlns:a16="http://schemas.microsoft.com/office/drawing/2014/main" id="{C595A4B5-7E70-8F49-2807-7CCFAA8BF69D}"/>
                </a:ext>
              </a:extLst>
            </p:cNvPr>
            <p:cNvGrpSpPr/>
            <p:nvPr/>
          </p:nvGrpSpPr>
          <p:grpSpPr>
            <a:xfrm>
              <a:off x="1056331" y="3112365"/>
              <a:ext cx="677224" cy="1014641"/>
              <a:chOff x="3833600" y="5037766"/>
              <a:chExt cx="761469" cy="1014641"/>
            </a:xfrm>
          </p:grpSpPr>
          <p:pic>
            <p:nvPicPr>
              <p:cNvPr id="13" name="Graphic 12" descr="CSS">
                <a:extLst>
                  <a:ext uri="{FF2B5EF4-FFF2-40B4-BE49-F238E27FC236}">
                    <a16:creationId xmlns:a16="http://schemas.microsoft.com/office/drawing/2014/main" id="{DF8D9B9F-E684-3EB1-E2C7-F208F03465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91679" y="5037766"/>
                <a:ext cx="645309" cy="645309"/>
              </a:xfrm>
              <a:prstGeom prst="rect">
                <a:avLst/>
              </a:prstGeom>
            </p:spPr>
          </p:pic>
          <p:sp>
            <p:nvSpPr>
              <p:cNvPr id="26" name="TextBox 25">
                <a:extLst>
                  <a:ext uri="{FF2B5EF4-FFF2-40B4-BE49-F238E27FC236}">
                    <a16:creationId xmlns:a16="http://schemas.microsoft.com/office/drawing/2014/main" id="{BFD9B690-81A7-6133-1A46-1A6B36793A61}"/>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30" name="Group 29">
              <a:extLst>
                <a:ext uri="{FF2B5EF4-FFF2-40B4-BE49-F238E27FC236}">
                  <a16:creationId xmlns:a16="http://schemas.microsoft.com/office/drawing/2014/main" id="{2A17E181-1148-6A5F-F2FB-8A5064ED1B1E}"/>
                </a:ext>
              </a:extLst>
            </p:cNvPr>
            <p:cNvGrpSpPr/>
            <p:nvPr/>
          </p:nvGrpSpPr>
          <p:grpSpPr>
            <a:xfrm>
              <a:off x="1815723" y="3104426"/>
              <a:ext cx="870851" cy="1013987"/>
              <a:chOff x="2259079" y="3704067"/>
              <a:chExt cx="979183" cy="1013987"/>
            </a:xfrm>
          </p:grpSpPr>
          <p:pic>
            <p:nvPicPr>
              <p:cNvPr id="4" name="Graphic 3" descr="JS">
                <a:extLst>
                  <a:ext uri="{FF2B5EF4-FFF2-40B4-BE49-F238E27FC236}">
                    <a16:creationId xmlns:a16="http://schemas.microsoft.com/office/drawing/2014/main" id="{37D58EDE-B0D6-6310-16D4-657AEE020C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23471" y="3704067"/>
                <a:ext cx="645309" cy="645309"/>
              </a:xfrm>
              <a:prstGeom prst="rect">
                <a:avLst/>
              </a:prstGeom>
            </p:spPr>
          </p:pic>
          <p:sp>
            <p:nvSpPr>
              <p:cNvPr id="29" name="TextBox 28">
                <a:extLst>
                  <a:ext uri="{FF2B5EF4-FFF2-40B4-BE49-F238E27FC236}">
                    <a16:creationId xmlns:a16="http://schemas.microsoft.com/office/drawing/2014/main" id="{8B9882B1-301F-040C-047E-6D8CE2316118}"/>
                  </a:ext>
                </a:extLst>
              </p:cNvPr>
              <p:cNvSpPr txBox="1"/>
              <p:nvPr/>
            </p:nvSpPr>
            <p:spPr>
              <a:xfrm>
                <a:off x="2259079" y="4348722"/>
                <a:ext cx="979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33" name="Group 32">
              <a:extLst>
                <a:ext uri="{FF2B5EF4-FFF2-40B4-BE49-F238E27FC236}">
                  <a16:creationId xmlns:a16="http://schemas.microsoft.com/office/drawing/2014/main" id="{250C6780-40A7-261B-F8F0-53D064B365B5}"/>
                </a:ext>
              </a:extLst>
            </p:cNvPr>
            <p:cNvGrpSpPr/>
            <p:nvPr/>
          </p:nvGrpSpPr>
          <p:grpSpPr>
            <a:xfrm>
              <a:off x="327764" y="4193339"/>
              <a:ext cx="677224" cy="1012340"/>
              <a:chOff x="4599507" y="4718085"/>
              <a:chExt cx="761469" cy="1012340"/>
            </a:xfrm>
          </p:grpSpPr>
          <p:pic>
            <p:nvPicPr>
              <p:cNvPr id="10" name="Graphic 9" descr="React">
                <a:extLst>
                  <a:ext uri="{FF2B5EF4-FFF2-40B4-BE49-F238E27FC236}">
                    <a16:creationId xmlns:a16="http://schemas.microsoft.com/office/drawing/2014/main" id="{A3D200E8-F676-C8B2-B1E0-B5A07C9E85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094" y="4718085"/>
                <a:ext cx="645309" cy="645309"/>
              </a:xfrm>
              <a:prstGeom prst="rect">
                <a:avLst/>
              </a:prstGeom>
            </p:spPr>
          </p:pic>
          <p:sp>
            <p:nvSpPr>
              <p:cNvPr id="32" name="TextBox 31">
                <a:extLst>
                  <a:ext uri="{FF2B5EF4-FFF2-40B4-BE49-F238E27FC236}">
                    <a16:creationId xmlns:a16="http://schemas.microsoft.com/office/drawing/2014/main" id="{64242BB6-7D9B-58AA-6647-8CCD4D4724E7}"/>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36" name="Group 35">
              <a:extLst>
                <a:ext uri="{FF2B5EF4-FFF2-40B4-BE49-F238E27FC236}">
                  <a16:creationId xmlns:a16="http://schemas.microsoft.com/office/drawing/2014/main" id="{C7112B5D-B367-4033-7841-F57AD6B47504}"/>
                </a:ext>
              </a:extLst>
            </p:cNvPr>
            <p:cNvGrpSpPr/>
            <p:nvPr/>
          </p:nvGrpSpPr>
          <p:grpSpPr>
            <a:xfrm>
              <a:off x="1056204" y="4193605"/>
              <a:ext cx="677224" cy="1012074"/>
              <a:chOff x="3461950" y="5474908"/>
              <a:chExt cx="761469" cy="1012074"/>
            </a:xfrm>
          </p:grpSpPr>
          <p:pic>
            <p:nvPicPr>
              <p:cNvPr id="11" name="Graphic 10" descr="NodeJS&quot;">
                <a:extLst>
                  <a:ext uri="{FF2B5EF4-FFF2-40B4-BE49-F238E27FC236}">
                    <a16:creationId xmlns:a16="http://schemas.microsoft.com/office/drawing/2014/main" id="{1AC0B766-C9A6-A5A3-11D8-C2F479C3E6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19167" y="5474908"/>
                <a:ext cx="645310" cy="645310"/>
              </a:xfrm>
              <a:prstGeom prst="rect">
                <a:avLst/>
              </a:prstGeom>
            </p:spPr>
          </p:pic>
          <p:sp>
            <p:nvSpPr>
              <p:cNvPr id="35" name="TextBox 34">
                <a:extLst>
                  <a:ext uri="{FF2B5EF4-FFF2-40B4-BE49-F238E27FC236}">
                    <a16:creationId xmlns:a16="http://schemas.microsoft.com/office/drawing/2014/main" id="{EE08B0D1-783F-F3F6-A8A4-40565D306E96}"/>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40" name="Group 39">
              <a:extLst>
                <a:ext uri="{FF2B5EF4-FFF2-40B4-BE49-F238E27FC236}">
                  <a16:creationId xmlns:a16="http://schemas.microsoft.com/office/drawing/2014/main" id="{EEAF9E6F-F2F6-0F43-1F0D-163FB24966A5}"/>
                </a:ext>
              </a:extLst>
            </p:cNvPr>
            <p:cNvGrpSpPr/>
            <p:nvPr/>
          </p:nvGrpSpPr>
          <p:grpSpPr>
            <a:xfrm>
              <a:off x="1526336" y="5158735"/>
              <a:ext cx="715950" cy="1292172"/>
              <a:chOff x="4656980" y="4095322"/>
              <a:chExt cx="805012" cy="1292172"/>
            </a:xfrm>
          </p:grpSpPr>
          <p:pic>
            <p:nvPicPr>
              <p:cNvPr id="14" name="Graphic 13" descr="Tailwind">
                <a:extLst>
                  <a:ext uri="{FF2B5EF4-FFF2-40B4-BE49-F238E27FC236}">
                    <a16:creationId xmlns:a16="http://schemas.microsoft.com/office/drawing/2014/main" id="{C683DA63-1721-620C-2C77-1DBBBAA7823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6502" y="4095322"/>
                <a:ext cx="645309" cy="645309"/>
              </a:xfrm>
              <a:prstGeom prst="rect">
                <a:avLst/>
              </a:prstGeom>
            </p:spPr>
          </p:pic>
          <p:sp>
            <p:nvSpPr>
              <p:cNvPr id="39" name="TextBox 38">
                <a:extLst>
                  <a:ext uri="{FF2B5EF4-FFF2-40B4-BE49-F238E27FC236}">
                    <a16:creationId xmlns:a16="http://schemas.microsoft.com/office/drawing/2014/main" id="{80B9ED93-595E-A3B5-D09F-B33E80B92D20}"/>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43" name="Group 42">
              <a:extLst>
                <a:ext uri="{FF2B5EF4-FFF2-40B4-BE49-F238E27FC236}">
                  <a16:creationId xmlns:a16="http://schemas.microsoft.com/office/drawing/2014/main" id="{116C5B86-3CD7-D02A-AB7F-4B9C52CEB59F}"/>
                </a:ext>
              </a:extLst>
            </p:cNvPr>
            <p:cNvGrpSpPr/>
            <p:nvPr/>
          </p:nvGrpSpPr>
          <p:grpSpPr>
            <a:xfrm>
              <a:off x="746096" y="5321457"/>
              <a:ext cx="677224" cy="965173"/>
              <a:chOff x="3982066" y="5304650"/>
              <a:chExt cx="761469" cy="965173"/>
            </a:xfrm>
          </p:grpSpPr>
          <p:pic>
            <p:nvPicPr>
              <p:cNvPr id="15" name="Graphic 14" descr="Python">
                <a:extLst>
                  <a:ext uri="{FF2B5EF4-FFF2-40B4-BE49-F238E27FC236}">
                    <a16:creationId xmlns:a16="http://schemas.microsoft.com/office/drawing/2014/main" id="{A7D86415-86F4-773E-94EA-1A7F376F330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41342" y="5304650"/>
                <a:ext cx="645310" cy="645310"/>
              </a:xfrm>
              <a:prstGeom prst="rect">
                <a:avLst/>
              </a:prstGeom>
            </p:spPr>
          </p:pic>
          <p:sp>
            <p:nvSpPr>
              <p:cNvPr id="42" name="TextBox 41">
                <a:extLst>
                  <a:ext uri="{FF2B5EF4-FFF2-40B4-BE49-F238E27FC236}">
                    <a16:creationId xmlns:a16="http://schemas.microsoft.com/office/drawing/2014/main" id="{7482D3E0-091E-5EA4-1B68-3EDCA95AE4E3}"/>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51" name="Group 50">
              <a:extLst>
                <a:ext uri="{FF2B5EF4-FFF2-40B4-BE49-F238E27FC236}">
                  <a16:creationId xmlns:a16="http://schemas.microsoft.com/office/drawing/2014/main" id="{02FE529B-E2FF-5E29-AF1F-768765C640B7}"/>
                </a:ext>
              </a:extLst>
            </p:cNvPr>
            <p:cNvGrpSpPr/>
            <p:nvPr/>
          </p:nvGrpSpPr>
          <p:grpSpPr>
            <a:xfrm>
              <a:off x="1912247" y="4165531"/>
              <a:ext cx="663175" cy="1014642"/>
              <a:chOff x="4098471" y="4285919"/>
              <a:chExt cx="745672" cy="1014642"/>
            </a:xfrm>
          </p:grpSpPr>
          <p:pic>
            <p:nvPicPr>
              <p:cNvPr id="8" name="Graphic 7" descr="NestJS">
                <a:extLst>
                  <a:ext uri="{FF2B5EF4-FFF2-40B4-BE49-F238E27FC236}">
                    <a16:creationId xmlns:a16="http://schemas.microsoft.com/office/drawing/2014/main" id="{C6CBC58C-3AC4-A08D-3838-21A91E839F6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32841" y="4285919"/>
                <a:ext cx="668023" cy="645310"/>
              </a:xfrm>
              <a:prstGeom prst="rect">
                <a:avLst/>
              </a:prstGeom>
            </p:spPr>
          </p:pic>
          <p:sp>
            <p:nvSpPr>
              <p:cNvPr id="25" name="TextBox 24">
                <a:extLst>
                  <a:ext uri="{FF2B5EF4-FFF2-40B4-BE49-F238E27FC236}">
                    <a16:creationId xmlns:a16="http://schemas.microsoft.com/office/drawing/2014/main" id="{574A9B1D-D7CA-8C69-F864-66643F645252}"/>
                  </a:ext>
                </a:extLst>
              </p:cNvPr>
              <p:cNvSpPr txBox="1"/>
              <p:nvPr/>
            </p:nvSpPr>
            <p:spPr>
              <a:xfrm>
                <a:off x="4098471" y="4931229"/>
                <a:ext cx="7456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gency FB"/>
                  </a:rPr>
                  <a:t>NestJS</a:t>
                </a:r>
                <a:endParaRPr lang="en-US">
                  <a:latin typeface="Agency FB"/>
                </a:endParaRPr>
              </a:p>
            </p:txBody>
          </p:sp>
        </p:grpSp>
      </p:grpSp>
      <p:sp>
        <p:nvSpPr>
          <p:cNvPr id="55" name="TextBox 54">
            <a:extLst>
              <a:ext uri="{FF2B5EF4-FFF2-40B4-BE49-F238E27FC236}">
                <a16:creationId xmlns:a16="http://schemas.microsoft.com/office/drawing/2014/main" id="{7C6C0DE0-2269-4DF9-8052-C789C220784D}"/>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292078EE-8081-CCFD-5407-4F94AB7B5EF5}"/>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grpSp>
        <p:nvGrpSpPr>
          <p:cNvPr id="18" name="Group 17">
            <a:extLst>
              <a:ext uri="{FF2B5EF4-FFF2-40B4-BE49-F238E27FC236}">
                <a16:creationId xmlns:a16="http://schemas.microsoft.com/office/drawing/2014/main" id="{64AEC00B-E802-7065-A60E-EE6787F4F9A9}"/>
              </a:ext>
            </a:extLst>
          </p:cNvPr>
          <p:cNvGrpSpPr/>
          <p:nvPr/>
        </p:nvGrpSpPr>
        <p:grpSpPr>
          <a:xfrm>
            <a:off x="9727786" y="2639402"/>
            <a:ext cx="1768468" cy="2877171"/>
            <a:chOff x="9727786" y="2639402"/>
            <a:chExt cx="1768468" cy="2877171"/>
          </a:xfrm>
        </p:grpSpPr>
        <p:grpSp>
          <p:nvGrpSpPr>
            <p:cNvPr id="45" name="Group 44">
              <a:extLst>
                <a:ext uri="{FF2B5EF4-FFF2-40B4-BE49-F238E27FC236}">
                  <a16:creationId xmlns:a16="http://schemas.microsoft.com/office/drawing/2014/main" id="{ADD022CC-4F10-27C1-5098-9603FF4F671B}"/>
                </a:ext>
              </a:extLst>
            </p:cNvPr>
            <p:cNvGrpSpPr/>
            <p:nvPr/>
          </p:nvGrpSpPr>
          <p:grpSpPr>
            <a:xfrm>
              <a:off x="9791429" y="2690190"/>
              <a:ext cx="612681" cy="935482"/>
              <a:chOff x="9752561" y="2773227"/>
              <a:chExt cx="612681" cy="935482"/>
            </a:xfrm>
          </p:grpSpPr>
          <p:pic>
            <p:nvPicPr>
              <p:cNvPr id="20" name="Graphic 19" descr="Figma">
                <a:extLst>
                  <a:ext uri="{FF2B5EF4-FFF2-40B4-BE49-F238E27FC236}">
                    <a16:creationId xmlns:a16="http://schemas.microsoft.com/office/drawing/2014/main" id="{076D31E6-74B5-4662-4712-65069542B427}"/>
                  </a:ext>
                </a:extLst>
              </p:cNvPr>
              <p:cNvPicPr>
                <a:picLocks noChangeAspect="1"/>
              </p:cNvPicPr>
              <p:nvPr/>
            </p:nvPicPr>
            <p:blipFill>
              <a:blip r:embed="rId21">
                <a:biLevel thresh="75000"/>
                <a:extLst>
                  <a:ext uri="{96DAC541-7B7A-43D3-8B79-37D633B846F1}">
                    <asvg:svgBlip xmlns:asvg="http://schemas.microsoft.com/office/drawing/2016/SVG/main" r:embed="rId22"/>
                  </a:ext>
                </a:extLst>
              </a:blip>
              <a:stretch>
                <a:fillRect/>
              </a:stretch>
            </p:blipFill>
            <p:spPr>
              <a:xfrm>
                <a:off x="9808770" y="2773227"/>
                <a:ext cx="500264" cy="562495"/>
              </a:xfrm>
              <a:prstGeom prst="rect">
                <a:avLst/>
              </a:prstGeom>
            </p:spPr>
          </p:pic>
          <p:sp>
            <p:nvSpPr>
              <p:cNvPr id="66" name="TextBox 18">
                <a:extLst>
                  <a:ext uri="{FF2B5EF4-FFF2-40B4-BE49-F238E27FC236}">
                    <a16:creationId xmlns:a16="http://schemas.microsoft.com/office/drawing/2014/main" id="{6D1FFAAA-A7C4-88C8-F6D0-C26887F5D573}"/>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56" name="Group 55">
              <a:extLst>
                <a:ext uri="{FF2B5EF4-FFF2-40B4-BE49-F238E27FC236}">
                  <a16:creationId xmlns:a16="http://schemas.microsoft.com/office/drawing/2014/main" id="{8D314686-3B07-D879-4222-DF35081E4635}"/>
                </a:ext>
              </a:extLst>
            </p:cNvPr>
            <p:cNvGrpSpPr/>
            <p:nvPr/>
          </p:nvGrpSpPr>
          <p:grpSpPr>
            <a:xfrm>
              <a:off x="10639812" y="2639402"/>
              <a:ext cx="856442" cy="931093"/>
              <a:chOff x="9356976" y="5676841"/>
              <a:chExt cx="856442" cy="931093"/>
            </a:xfrm>
          </p:grpSpPr>
          <p:pic>
            <p:nvPicPr>
              <p:cNvPr id="22" name="Graphic 21" descr="VSCode">
                <a:extLst>
                  <a:ext uri="{FF2B5EF4-FFF2-40B4-BE49-F238E27FC236}">
                    <a16:creationId xmlns:a16="http://schemas.microsoft.com/office/drawing/2014/main" id="{F8ECCE95-F559-2340-9C25-3A6C9FCCE9A4}"/>
                  </a:ext>
                </a:extLst>
              </p:cNvPr>
              <p:cNvPicPr>
                <a:picLocks noChangeAspect="1"/>
              </p:cNvPicPr>
              <p:nvPr/>
            </p:nvPicPr>
            <p:blipFill>
              <a:blip r:embed="rId23">
                <a:biLevel thresh="75000"/>
                <a:extLst>
                  <a:ext uri="{96DAC541-7B7A-43D3-8B79-37D633B846F1}">
                    <asvg:svgBlip xmlns:asvg="http://schemas.microsoft.com/office/drawing/2016/SVG/main" r:embed="rId24"/>
                  </a:ext>
                </a:extLst>
              </a:blip>
              <a:stretch>
                <a:fillRect/>
              </a:stretch>
            </p:blipFill>
            <p:spPr>
              <a:xfrm>
                <a:off x="9499469" y="5676841"/>
                <a:ext cx="506184" cy="569153"/>
              </a:xfrm>
              <a:prstGeom prst="rect">
                <a:avLst/>
              </a:prstGeom>
            </p:spPr>
          </p:pic>
          <p:sp>
            <p:nvSpPr>
              <p:cNvPr id="68" name="TextBox 18">
                <a:extLst>
                  <a:ext uri="{FF2B5EF4-FFF2-40B4-BE49-F238E27FC236}">
                    <a16:creationId xmlns:a16="http://schemas.microsoft.com/office/drawing/2014/main" id="{EBE82A70-AAA3-2195-D9F2-AB00CD910479}"/>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6" name="Group 45">
              <a:extLst>
                <a:ext uri="{FF2B5EF4-FFF2-40B4-BE49-F238E27FC236}">
                  <a16:creationId xmlns:a16="http://schemas.microsoft.com/office/drawing/2014/main" id="{05E6A82D-9371-2EFF-6EF6-45C5C195317A}"/>
                </a:ext>
              </a:extLst>
            </p:cNvPr>
            <p:cNvGrpSpPr/>
            <p:nvPr/>
          </p:nvGrpSpPr>
          <p:grpSpPr>
            <a:xfrm>
              <a:off x="9727786" y="3624079"/>
              <a:ext cx="739966" cy="934355"/>
              <a:chOff x="9688918" y="4847194"/>
              <a:chExt cx="739966" cy="934355"/>
            </a:xfrm>
          </p:grpSpPr>
          <p:pic>
            <p:nvPicPr>
              <p:cNvPr id="24" name="Graphic 23" descr="Docker">
                <a:extLst>
                  <a:ext uri="{FF2B5EF4-FFF2-40B4-BE49-F238E27FC236}">
                    <a16:creationId xmlns:a16="http://schemas.microsoft.com/office/drawing/2014/main" id="{7301CA04-9A86-0A17-3DEC-4DAAAF379F83}"/>
                  </a:ext>
                </a:extLst>
              </p:cNvPr>
              <p:cNvPicPr>
                <a:picLocks noChangeAspect="1"/>
              </p:cNvPicPr>
              <p:nvPr/>
            </p:nvPicPr>
            <p:blipFill>
              <a:blip r:embed="rId25">
                <a:biLevel thresh="75000"/>
                <a:extLst>
                  <a:ext uri="{96DAC541-7B7A-43D3-8B79-37D633B846F1}">
                    <asvg:svgBlip xmlns:asvg="http://schemas.microsoft.com/office/drawing/2016/SVG/main" r:embed="rId26"/>
                  </a:ext>
                </a:extLst>
              </a:blip>
              <a:stretch>
                <a:fillRect/>
              </a:stretch>
            </p:blipFill>
            <p:spPr>
              <a:xfrm>
                <a:off x="9785197" y="4847194"/>
                <a:ext cx="502511" cy="565023"/>
              </a:xfrm>
              <a:prstGeom prst="rect">
                <a:avLst/>
              </a:prstGeom>
            </p:spPr>
          </p:pic>
          <p:sp>
            <p:nvSpPr>
              <p:cNvPr id="75" name="TextBox 18">
                <a:extLst>
                  <a:ext uri="{FF2B5EF4-FFF2-40B4-BE49-F238E27FC236}">
                    <a16:creationId xmlns:a16="http://schemas.microsoft.com/office/drawing/2014/main" id="{298E4603-89E5-FA5A-AFD4-CDB660BAF7EF}"/>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57" name="Group 56">
              <a:extLst>
                <a:ext uri="{FF2B5EF4-FFF2-40B4-BE49-F238E27FC236}">
                  <a16:creationId xmlns:a16="http://schemas.microsoft.com/office/drawing/2014/main" id="{C5839C22-37FC-DF5C-A43B-623A2D32037F}"/>
                </a:ext>
              </a:extLst>
            </p:cNvPr>
            <p:cNvGrpSpPr/>
            <p:nvPr/>
          </p:nvGrpSpPr>
          <p:grpSpPr>
            <a:xfrm>
              <a:off x="10691062" y="3687195"/>
              <a:ext cx="753941" cy="872605"/>
              <a:chOff x="10090271" y="5474772"/>
              <a:chExt cx="753941" cy="872605"/>
            </a:xfrm>
          </p:grpSpPr>
          <p:pic>
            <p:nvPicPr>
              <p:cNvPr id="23" name="Picture 22" descr="Github">
                <a:extLst>
                  <a:ext uri="{FF2B5EF4-FFF2-40B4-BE49-F238E27FC236}">
                    <a16:creationId xmlns:a16="http://schemas.microsoft.com/office/drawing/2014/main" id="{12B03D24-856B-808D-1CEC-8A6E9C85DFF4}"/>
                  </a:ext>
                </a:extLst>
              </p:cNvPr>
              <p:cNvPicPr>
                <a:picLocks noChangeAspect="1"/>
              </p:cNvPicPr>
              <p:nvPr/>
            </p:nvPicPr>
            <p:blipFill rotWithShape="1">
              <a:blip r:embed="rId27">
                <a:biLevel thresh="75000"/>
              </a:blip>
              <a:srcRect l="7441" t="-3662" r="8534" b="29736"/>
              <a:stretch/>
            </p:blipFill>
            <p:spPr>
              <a:xfrm>
                <a:off x="10198139" y="5474772"/>
                <a:ext cx="512827" cy="507333"/>
              </a:xfrm>
              <a:prstGeom prst="rect">
                <a:avLst/>
              </a:prstGeom>
            </p:spPr>
          </p:pic>
          <p:sp>
            <p:nvSpPr>
              <p:cNvPr id="77" name="TextBox 18">
                <a:extLst>
                  <a:ext uri="{FF2B5EF4-FFF2-40B4-BE49-F238E27FC236}">
                    <a16:creationId xmlns:a16="http://schemas.microsoft.com/office/drawing/2014/main" id="{5A4081F6-41BB-93CC-2C7C-C2B14EF7B1FC}"/>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78" name="Group 77">
              <a:extLst>
                <a:ext uri="{FF2B5EF4-FFF2-40B4-BE49-F238E27FC236}">
                  <a16:creationId xmlns:a16="http://schemas.microsoft.com/office/drawing/2014/main" id="{FB4B99B2-9F48-90D3-8B9E-A2A45642F992}"/>
                </a:ext>
              </a:extLst>
            </p:cNvPr>
            <p:cNvGrpSpPr/>
            <p:nvPr/>
          </p:nvGrpSpPr>
          <p:grpSpPr>
            <a:xfrm>
              <a:off x="10203434" y="4674501"/>
              <a:ext cx="817171" cy="842072"/>
              <a:chOff x="9638197" y="5683006"/>
              <a:chExt cx="817171" cy="842072"/>
            </a:xfrm>
          </p:grpSpPr>
          <p:pic>
            <p:nvPicPr>
              <p:cNvPr id="61" name="Picture 60" descr="A white figure in a helmet&#10;&#10;Description automatically generated">
                <a:extLst>
                  <a:ext uri="{FF2B5EF4-FFF2-40B4-BE49-F238E27FC236}">
                    <a16:creationId xmlns:a16="http://schemas.microsoft.com/office/drawing/2014/main" id="{60A274C8-1C26-CE1E-934B-ECFEFAE4F01D}"/>
                  </a:ext>
                </a:extLst>
              </p:cNvPr>
              <p:cNvPicPr>
                <a:picLocks noChangeAspect="1"/>
              </p:cNvPicPr>
              <p:nvPr/>
            </p:nvPicPr>
            <p:blipFill>
              <a:blip r:embed="rId28">
                <a:biLevel thresh="75000"/>
              </a:blip>
              <a:stretch>
                <a:fillRect/>
              </a:stretch>
            </p:blipFill>
            <p:spPr>
              <a:xfrm>
                <a:off x="9807842" y="5683006"/>
                <a:ext cx="477879" cy="472740"/>
              </a:xfrm>
              <a:prstGeom prst="rect">
                <a:avLst/>
              </a:prstGeom>
            </p:spPr>
          </p:pic>
          <p:sp>
            <p:nvSpPr>
              <p:cNvPr id="73" name="TextBox 72">
                <a:extLst>
                  <a:ext uri="{FF2B5EF4-FFF2-40B4-BE49-F238E27FC236}">
                    <a16:creationId xmlns:a16="http://schemas.microsoft.com/office/drawing/2014/main" id="{247F91E0-6A98-BB78-AC51-14256902BA64}"/>
                  </a:ext>
                </a:extLst>
              </p:cNvPr>
              <p:cNvSpPr txBox="1"/>
              <p:nvPr/>
            </p:nvSpPr>
            <p:spPr>
              <a:xfrm>
                <a:off x="9638197" y="6155746"/>
                <a:ext cx="817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Postman</a:t>
                </a:r>
                <a:endParaRPr lang="en-US"/>
              </a:p>
            </p:txBody>
          </p:sp>
        </p:grpSp>
      </p:grpSp>
      <p:sp>
        <p:nvSpPr>
          <p:cNvPr id="6" name="TextBox 5">
            <a:extLst>
              <a:ext uri="{FF2B5EF4-FFF2-40B4-BE49-F238E27FC236}">
                <a16:creationId xmlns:a16="http://schemas.microsoft.com/office/drawing/2014/main" id="{E83CEDD9-915E-94DE-92DB-86D2EAC60CE0}"/>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grpSp>
        <p:nvGrpSpPr>
          <p:cNvPr id="16" name="Group 15">
            <a:extLst>
              <a:ext uri="{FF2B5EF4-FFF2-40B4-BE49-F238E27FC236}">
                <a16:creationId xmlns:a16="http://schemas.microsoft.com/office/drawing/2014/main" id="{41C153AD-2F15-DF45-ABDB-09CC985ACA3C}"/>
              </a:ext>
            </a:extLst>
          </p:cNvPr>
          <p:cNvGrpSpPr/>
          <p:nvPr/>
        </p:nvGrpSpPr>
        <p:grpSpPr>
          <a:xfrm>
            <a:off x="6647446" y="2660227"/>
            <a:ext cx="1845330" cy="2143898"/>
            <a:chOff x="6647446" y="2660227"/>
            <a:chExt cx="1845330" cy="2143898"/>
          </a:xfrm>
        </p:grpSpPr>
        <p:grpSp>
          <p:nvGrpSpPr>
            <p:cNvPr id="94" name="Group 93">
              <a:extLst>
                <a:ext uri="{FF2B5EF4-FFF2-40B4-BE49-F238E27FC236}">
                  <a16:creationId xmlns:a16="http://schemas.microsoft.com/office/drawing/2014/main" id="{D1C0FD41-BC5E-3531-E1A0-109AB0EA1E87}"/>
                </a:ext>
              </a:extLst>
            </p:cNvPr>
            <p:cNvGrpSpPr/>
            <p:nvPr/>
          </p:nvGrpSpPr>
          <p:grpSpPr>
            <a:xfrm>
              <a:off x="6647446" y="2660227"/>
              <a:ext cx="807923" cy="910268"/>
              <a:chOff x="7167061" y="2684232"/>
              <a:chExt cx="807923" cy="910268"/>
            </a:xfrm>
          </p:grpSpPr>
          <p:sp>
            <p:nvSpPr>
              <p:cNvPr id="48" name="TextBox 47">
                <a:extLst>
                  <a:ext uri="{FF2B5EF4-FFF2-40B4-BE49-F238E27FC236}">
                    <a16:creationId xmlns:a16="http://schemas.microsoft.com/office/drawing/2014/main" id="{FC2652C4-DB70-7C01-C105-F899A711129D}"/>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41" name="Graphic 40" descr="Firebase">
                <a:extLst>
                  <a:ext uri="{FF2B5EF4-FFF2-40B4-BE49-F238E27FC236}">
                    <a16:creationId xmlns:a16="http://schemas.microsoft.com/office/drawing/2014/main" id="{93A46554-2153-DC9D-405C-53700822D62E}"/>
                  </a:ext>
                </a:extLst>
              </p:cNvPr>
              <p:cNvPicPr>
                <a:picLocks noChangeAspect="1"/>
              </p:cNvPicPr>
              <p:nvPr/>
            </p:nvPicPr>
            <p:blipFill>
              <a:blip r:embed="rId29">
                <a:biLevel thresh="75000"/>
                <a:extLst>
                  <a:ext uri="{96DAC541-7B7A-43D3-8B79-37D633B846F1}">
                    <asvg:svgBlip xmlns:asvg="http://schemas.microsoft.com/office/drawing/2016/SVG/main" r:embed="rId30"/>
                  </a:ext>
                </a:extLst>
              </a:blip>
              <a:stretch>
                <a:fillRect/>
              </a:stretch>
            </p:blipFill>
            <p:spPr>
              <a:xfrm>
                <a:off x="7317929" y="2684232"/>
                <a:ext cx="506185" cy="569153"/>
              </a:xfrm>
              <a:prstGeom prst="rect">
                <a:avLst/>
              </a:prstGeom>
            </p:spPr>
          </p:pic>
        </p:grpSp>
        <p:grpSp>
          <p:nvGrpSpPr>
            <p:cNvPr id="85" name="Group 84">
              <a:extLst>
                <a:ext uri="{FF2B5EF4-FFF2-40B4-BE49-F238E27FC236}">
                  <a16:creationId xmlns:a16="http://schemas.microsoft.com/office/drawing/2014/main" id="{89BD32EC-E66D-E017-8C6B-9E9A7197951F}"/>
                </a:ext>
              </a:extLst>
            </p:cNvPr>
            <p:cNvGrpSpPr/>
            <p:nvPr/>
          </p:nvGrpSpPr>
          <p:grpSpPr>
            <a:xfrm>
              <a:off x="7002258" y="3914476"/>
              <a:ext cx="941615" cy="889649"/>
              <a:chOff x="6757707" y="5226687"/>
              <a:chExt cx="941615" cy="889649"/>
            </a:xfrm>
          </p:grpSpPr>
          <p:pic>
            <p:nvPicPr>
              <p:cNvPr id="71" name="Picture 70" descr="Azure has a new logo, but where do you download it? Here!">
                <a:extLst>
                  <a:ext uri="{FF2B5EF4-FFF2-40B4-BE49-F238E27FC236}">
                    <a16:creationId xmlns:a16="http://schemas.microsoft.com/office/drawing/2014/main" id="{F2A1D873-26F9-15AB-64A6-B6E661724792}"/>
                  </a:ext>
                </a:extLst>
              </p:cNvPr>
              <p:cNvPicPr>
                <a:picLocks noChangeAspect="1"/>
              </p:cNvPicPr>
              <p:nvPr/>
            </p:nvPicPr>
            <p:blipFill>
              <a:blip r:embed="rId31">
                <a:biLevel thresh="75000"/>
              </a:blip>
              <a:stretch>
                <a:fillRect/>
              </a:stretch>
            </p:blipFill>
            <p:spPr>
              <a:xfrm>
                <a:off x="6966449" y="5226687"/>
                <a:ext cx="524130" cy="530120"/>
              </a:xfrm>
              <a:prstGeom prst="rect">
                <a:avLst/>
              </a:prstGeom>
            </p:spPr>
          </p:pic>
          <p:sp>
            <p:nvSpPr>
              <p:cNvPr id="72" name="TextBox 71">
                <a:extLst>
                  <a:ext uri="{FF2B5EF4-FFF2-40B4-BE49-F238E27FC236}">
                    <a16:creationId xmlns:a16="http://schemas.microsoft.com/office/drawing/2014/main" id="{3458FB1B-CBBC-2B58-8A3A-97D2BD594599}"/>
                  </a:ext>
                </a:extLst>
              </p:cNvPr>
              <p:cNvSpPr txBox="1"/>
              <p:nvPr/>
            </p:nvSpPr>
            <p:spPr>
              <a:xfrm>
                <a:off x="6757707" y="5747004"/>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Azure</a:t>
                </a:r>
                <a:endParaRPr lang="en-US"/>
              </a:p>
            </p:txBody>
          </p:sp>
        </p:grpSp>
        <p:grpSp>
          <p:nvGrpSpPr>
            <p:cNvPr id="83" name="Group 82">
              <a:extLst>
                <a:ext uri="{FF2B5EF4-FFF2-40B4-BE49-F238E27FC236}">
                  <a16:creationId xmlns:a16="http://schemas.microsoft.com/office/drawing/2014/main" id="{74BBECEE-06A3-C7E5-66C0-833D2DBCCB5A}"/>
                </a:ext>
              </a:extLst>
            </p:cNvPr>
            <p:cNvGrpSpPr/>
            <p:nvPr/>
          </p:nvGrpSpPr>
          <p:grpSpPr>
            <a:xfrm>
              <a:off x="7551161" y="2707178"/>
              <a:ext cx="941615" cy="845457"/>
              <a:chOff x="7504175" y="4531845"/>
              <a:chExt cx="941615" cy="845457"/>
            </a:xfrm>
          </p:grpSpPr>
          <p:pic>
            <p:nvPicPr>
              <p:cNvPr id="63" name="Picture 62" descr="A logo of a company&#10;&#10;Description automatically generated">
                <a:extLst>
                  <a:ext uri="{FF2B5EF4-FFF2-40B4-BE49-F238E27FC236}">
                    <a16:creationId xmlns:a16="http://schemas.microsoft.com/office/drawing/2014/main" id="{FA38320C-A96F-55AC-D481-F433AA67B1E6}"/>
                  </a:ext>
                </a:extLst>
              </p:cNvPr>
              <p:cNvPicPr>
                <a:picLocks noChangeAspect="1"/>
              </p:cNvPicPr>
              <p:nvPr/>
            </p:nvPicPr>
            <p:blipFill>
              <a:blip r:embed="rId32">
                <a:biLevel thresh="75000"/>
              </a:blip>
              <a:stretch>
                <a:fillRect/>
              </a:stretch>
            </p:blipFill>
            <p:spPr>
              <a:xfrm>
                <a:off x="7736044" y="4531845"/>
                <a:ext cx="477879" cy="477879"/>
              </a:xfrm>
              <a:prstGeom prst="rect">
                <a:avLst/>
              </a:prstGeom>
            </p:spPr>
          </p:pic>
          <p:sp>
            <p:nvSpPr>
              <p:cNvPr id="81" name="TextBox 80">
                <a:extLst>
                  <a:ext uri="{FF2B5EF4-FFF2-40B4-BE49-F238E27FC236}">
                    <a16:creationId xmlns:a16="http://schemas.microsoft.com/office/drawing/2014/main" id="{ECA3C74D-21E1-79C1-0A9B-EC24AFD3BB72}"/>
                  </a:ext>
                </a:extLst>
              </p:cNvPr>
              <p:cNvSpPr txBox="1"/>
              <p:nvPr/>
            </p:nvSpPr>
            <p:spPr>
              <a:xfrm>
                <a:off x="7504175" y="5007970"/>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AWS</a:t>
                </a:r>
                <a:endParaRPr lang="en-US"/>
              </a:p>
            </p:txBody>
          </p:sp>
        </p:grpSp>
      </p:grpSp>
      <p:sp>
        <p:nvSpPr>
          <p:cNvPr id="50" name="TextBox 49">
            <a:extLst>
              <a:ext uri="{FF2B5EF4-FFF2-40B4-BE49-F238E27FC236}">
                <a16:creationId xmlns:a16="http://schemas.microsoft.com/office/drawing/2014/main" id="{5E80AD26-2B82-864B-B7CE-8A8670A45F99}"/>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grpSp>
        <p:nvGrpSpPr>
          <p:cNvPr id="49" name="Group 48">
            <a:extLst>
              <a:ext uri="{FF2B5EF4-FFF2-40B4-BE49-F238E27FC236}">
                <a16:creationId xmlns:a16="http://schemas.microsoft.com/office/drawing/2014/main" id="{55F25E5C-80F6-BFAC-2AC6-055F7832A9AE}"/>
              </a:ext>
            </a:extLst>
          </p:cNvPr>
          <p:cNvGrpSpPr/>
          <p:nvPr/>
        </p:nvGrpSpPr>
        <p:grpSpPr>
          <a:xfrm>
            <a:off x="3546755" y="2566998"/>
            <a:ext cx="1984907" cy="982763"/>
            <a:chOff x="3561329" y="2646408"/>
            <a:chExt cx="1984907" cy="982763"/>
          </a:xfrm>
        </p:grpSpPr>
        <p:grpSp>
          <p:nvGrpSpPr>
            <p:cNvPr id="2" name="Group 1">
              <a:extLst>
                <a:ext uri="{FF2B5EF4-FFF2-40B4-BE49-F238E27FC236}">
                  <a16:creationId xmlns:a16="http://schemas.microsoft.com/office/drawing/2014/main" id="{85AE046B-64F5-BA1C-7E25-69FA184297FC}"/>
                </a:ext>
              </a:extLst>
            </p:cNvPr>
            <p:cNvGrpSpPr/>
            <p:nvPr/>
          </p:nvGrpSpPr>
          <p:grpSpPr>
            <a:xfrm>
              <a:off x="3561329" y="2690190"/>
              <a:ext cx="1108821" cy="938981"/>
              <a:chOff x="1933751" y="3994005"/>
              <a:chExt cx="1246755" cy="938981"/>
            </a:xfrm>
          </p:grpSpPr>
          <p:pic>
            <p:nvPicPr>
              <p:cNvPr id="59" name="Graphic 58" descr="TensorFlow">
                <a:extLst>
                  <a:ext uri="{FF2B5EF4-FFF2-40B4-BE49-F238E27FC236}">
                    <a16:creationId xmlns:a16="http://schemas.microsoft.com/office/drawing/2014/main" id="{9F176BC9-8A14-AD3E-39C4-B263C6621A6A}"/>
                  </a:ext>
                </a:extLst>
              </p:cNvPr>
              <p:cNvPicPr>
                <a:picLocks noChangeAspect="1"/>
              </p:cNvPicPr>
              <p:nvPr/>
            </p:nvPicPr>
            <p:blipFill>
              <a:blip r:embed="rId33">
                <a:biLevel thresh="50000"/>
                <a:extLst>
                  <a:ext uri="{96DAC541-7B7A-43D3-8B79-37D633B846F1}">
                    <asvg:svgBlip xmlns:asvg="http://schemas.microsoft.com/office/drawing/2016/SVG/main" r:embed="rId34"/>
                  </a:ext>
                </a:extLst>
              </a:blip>
              <a:stretch>
                <a:fillRect/>
              </a:stretch>
            </p:blipFill>
            <p:spPr>
              <a:xfrm>
                <a:off x="2296603" y="3994005"/>
                <a:ext cx="506688" cy="506689"/>
              </a:xfrm>
              <a:prstGeom prst="rect">
                <a:avLst/>
              </a:prstGeom>
            </p:spPr>
          </p:pic>
          <p:sp>
            <p:nvSpPr>
              <p:cNvPr id="60" name="TextBox 59">
                <a:extLst>
                  <a:ext uri="{FF2B5EF4-FFF2-40B4-BE49-F238E27FC236}">
                    <a16:creationId xmlns:a16="http://schemas.microsoft.com/office/drawing/2014/main" id="{87A767A2-FC05-DF02-286F-065C8F589870}"/>
                  </a:ext>
                </a:extLst>
              </p:cNvPr>
              <p:cNvSpPr txBox="1"/>
              <p:nvPr/>
            </p:nvSpPr>
            <p:spPr>
              <a:xfrm>
                <a:off x="1933751" y="4519020"/>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sp>
          <p:nvSpPr>
            <p:cNvPr id="52" name="TextBox 51">
              <a:extLst>
                <a:ext uri="{FF2B5EF4-FFF2-40B4-BE49-F238E27FC236}">
                  <a16:creationId xmlns:a16="http://schemas.microsoft.com/office/drawing/2014/main" id="{0E01079C-DCEA-790A-03D2-95465D30AB75}"/>
                </a:ext>
              </a:extLst>
            </p:cNvPr>
            <p:cNvSpPr txBox="1"/>
            <p:nvPr/>
          </p:nvSpPr>
          <p:spPr>
            <a:xfrm>
              <a:off x="4937690" y="3256340"/>
              <a:ext cx="506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58" name="Picture 57" descr="A hexagon with colorful squares and a cube&#10;&#10;Description automatically generated">
              <a:extLst>
                <a:ext uri="{FF2B5EF4-FFF2-40B4-BE49-F238E27FC236}">
                  <a16:creationId xmlns:a16="http://schemas.microsoft.com/office/drawing/2014/main" id="{84F09C15-3772-B1D3-9E2E-042EB67354AE}"/>
                </a:ext>
              </a:extLst>
            </p:cNvPr>
            <p:cNvPicPr>
              <a:picLocks noChangeAspect="1"/>
            </p:cNvPicPr>
            <p:nvPr/>
          </p:nvPicPr>
          <p:blipFill rotWithShape="1">
            <a:blip r:embed="rId35">
              <a:biLevel thresh="50000"/>
            </a:blip>
            <a:srcRect l="24397" r="23592" b="205"/>
            <a:stretch/>
          </p:blipFill>
          <p:spPr>
            <a:xfrm>
              <a:off x="4833617" y="2646408"/>
              <a:ext cx="712619" cy="594252"/>
            </a:xfrm>
            <a:prstGeom prst="rect">
              <a:avLst/>
            </a:prstGeom>
          </p:spPr>
        </p:pic>
      </p:grpSp>
    </p:spTree>
    <p:extLst>
      <p:ext uri="{BB962C8B-B14F-4D97-AF65-F5344CB8AC3E}">
        <p14:creationId xmlns:p14="http://schemas.microsoft.com/office/powerpoint/2010/main" val="1287256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7A7152FD-AD7A-D51B-E3F3-449C04C3C7A3}"/>
            </a:ext>
          </a:extLst>
        </p:cNvPr>
        <p:cNvGrpSpPr/>
        <p:nvPr/>
      </p:nvGrpSpPr>
      <p:grpSpPr>
        <a:xfrm>
          <a:off x="0" y="0"/>
          <a:ext cx="0" cy="0"/>
          <a:chOff x="0" y="0"/>
          <a:chExt cx="0" cy="0"/>
        </a:xfrm>
      </p:grpSpPr>
      <p:sp>
        <p:nvSpPr>
          <p:cNvPr id="108" name="Rectangle 107">
            <a:extLst>
              <a:ext uri="{FF2B5EF4-FFF2-40B4-BE49-F238E27FC236}">
                <a16:creationId xmlns:a16="http://schemas.microsoft.com/office/drawing/2014/main" id="{46EF1E31-3DD0-A512-E795-B8546CC15DE1}"/>
              </a:ext>
            </a:extLst>
          </p:cNvPr>
          <p:cNvSpPr/>
          <p:nvPr/>
        </p:nvSpPr>
        <p:spPr>
          <a:xfrm>
            <a:off x="3116835" y="1738600"/>
            <a:ext cx="2845631" cy="5052172"/>
          </a:xfrm>
          <a:prstGeom prst="rect">
            <a:avLst/>
          </a:prstGeom>
          <a:solidFill>
            <a:schemeClr val="bg1">
              <a:lumMod val="65000"/>
              <a:alpha val="47155"/>
            </a:schemeClr>
          </a:solidFill>
          <a:ln w="25400">
            <a:gradFill flip="none" rotWithShape="1">
              <a:gsLst>
                <a:gs pos="0">
                  <a:srgbClr val="A6FBAF"/>
                </a:gs>
                <a:gs pos="49000">
                  <a:srgbClr val="AFC4DE"/>
                </a:gs>
                <a:gs pos="71000">
                  <a:srgbClr val="8E83C6"/>
                </a:gs>
                <a:gs pos="100000">
                  <a:srgbClr val="605C8B"/>
                </a:gs>
              </a:gsLst>
              <a:path path="circle">
                <a:fillToRect t="100000" r="100000"/>
              </a:path>
              <a:tileRect l="-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logo with a black background&#10;&#10;Description automatically generated">
            <a:extLst>
              <a:ext uri="{FF2B5EF4-FFF2-40B4-BE49-F238E27FC236}">
                <a16:creationId xmlns:a16="http://schemas.microsoft.com/office/drawing/2014/main" id="{8D747E68-2F82-A988-2575-E670E64114D2}"/>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12CFE2A-4987-1D3F-BADD-C7ACE197C730}"/>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55" name="TextBox 54">
            <a:extLst>
              <a:ext uri="{FF2B5EF4-FFF2-40B4-BE49-F238E27FC236}">
                <a16:creationId xmlns:a16="http://schemas.microsoft.com/office/drawing/2014/main" id="{01D68557-C9DB-FE8A-2A8B-A187DDC4144B}"/>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8FD6E513-D23D-375A-FA3B-0FC15FB88188}"/>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grpSp>
        <p:nvGrpSpPr>
          <p:cNvPr id="79" name="Group 78">
            <a:extLst>
              <a:ext uri="{FF2B5EF4-FFF2-40B4-BE49-F238E27FC236}">
                <a16:creationId xmlns:a16="http://schemas.microsoft.com/office/drawing/2014/main" id="{6B7594E2-883A-5C7C-7598-B66ED062CAEA}"/>
              </a:ext>
            </a:extLst>
          </p:cNvPr>
          <p:cNvGrpSpPr/>
          <p:nvPr/>
        </p:nvGrpSpPr>
        <p:grpSpPr>
          <a:xfrm>
            <a:off x="9727786" y="2639402"/>
            <a:ext cx="1768468" cy="2877171"/>
            <a:chOff x="9727786" y="2639402"/>
            <a:chExt cx="1768468" cy="2877171"/>
          </a:xfrm>
        </p:grpSpPr>
        <p:grpSp>
          <p:nvGrpSpPr>
            <p:cNvPr id="45" name="Group 44">
              <a:extLst>
                <a:ext uri="{FF2B5EF4-FFF2-40B4-BE49-F238E27FC236}">
                  <a16:creationId xmlns:a16="http://schemas.microsoft.com/office/drawing/2014/main" id="{58438391-F910-339B-0942-CC4CF316AE2F}"/>
                </a:ext>
              </a:extLst>
            </p:cNvPr>
            <p:cNvGrpSpPr/>
            <p:nvPr/>
          </p:nvGrpSpPr>
          <p:grpSpPr>
            <a:xfrm>
              <a:off x="9791429" y="2690190"/>
              <a:ext cx="612681" cy="935482"/>
              <a:chOff x="9752561" y="2773227"/>
              <a:chExt cx="612681" cy="935482"/>
            </a:xfrm>
          </p:grpSpPr>
          <p:pic>
            <p:nvPicPr>
              <p:cNvPr id="20" name="Graphic 19" descr="Figma">
                <a:extLst>
                  <a:ext uri="{FF2B5EF4-FFF2-40B4-BE49-F238E27FC236}">
                    <a16:creationId xmlns:a16="http://schemas.microsoft.com/office/drawing/2014/main" id="{E5DFFCC7-77D8-A2FE-426C-3D0636F29436}"/>
                  </a:ext>
                </a:extLst>
              </p:cNvPr>
              <p:cNvPicPr>
                <a:picLocks noChangeAspect="1"/>
              </p:cNvPicPr>
              <p:nvPr/>
            </p:nvPicPr>
            <p:blipFill>
              <a:blip r:embed="rId5">
                <a:biLevel thresh="75000"/>
                <a:extLst>
                  <a:ext uri="{96DAC541-7B7A-43D3-8B79-37D633B846F1}">
                    <asvg:svgBlip xmlns:asvg="http://schemas.microsoft.com/office/drawing/2016/SVG/main" r:embed="rId6"/>
                  </a:ext>
                </a:extLst>
              </a:blip>
              <a:stretch>
                <a:fillRect/>
              </a:stretch>
            </p:blipFill>
            <p:spPr>
              <a:xfrm>
                <a:off x="9808770" y="2773227"/>
                <a:ext cx="500264" cy="562495"/>
              </a:xfrm>
              <a:prstGeom prst="rect">
                <a:avLst/>
              </a:prstGeom>
            </p:spPr>
          </p:pic>
          <p:sp>
            <p:nvSpPr>
              <p:cNvPr id="66" name="TextBox 18">
                <a:extLst>
                  <a:ext uri="{FF2B5EF4-FFF2-40B4-BE49-F238E27FC236}">
                    <a16:creationId xmlns:a16="http://schemas.microsoft.com/office/drawing/2014/main" id="{99672D35-0966-9F40-7D2A-09A673A93E90}"/>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56" name="Group 55">
              <a:extLst>
                <a:ext uri="{FF2B5EF4-FFF2-40B4-BE49-F238E27FC236}">
                  <a16:creationId xmlns:a16="http://schemas.microsoft.com/office/drawing/2014/main" id="{CDA7C5D9-C694-4D90-5545-0F8FF832F904}"/>
                </a:ext>
              </a:extLst>
            </p:cNvPr>
            <p:cNvGrpSpPr/>
            <p:nvPr/>
          </p:nvGrpSpPr>
          <p:grpSpPr>
            <a:xfrm>
              <a:off x="10639812" y="2639402"/>
              <a:ext cx="856442" cy="931093"/>
              <a:chOff x="9356976" y="5676841"/>
              <a:chExt cx="856442" cy="931093"/>
            </a:xfrm>
          </p:grpSpPr>
          <p:pic>
            <p:nvPicPr>
              <p:cNvPr id="22" name="Graphic 21" descr="VSCode">
                <a:extLst>
                  <a:ext uri="{FF2B5EF4-FFF2-40B4-BE49-F238E27FC236}">
                    <a16:creationId xmlns:a16="http://schemas.microsoft.com/office/drawing/2014/main" id="{37E1600D-FA9D-30E7-7B63-076BD88684AE}"/>
                  </a:ext>
                </a:extLst>
              </p:cNvPr>
              <p:cNvPicPr>
                <a:picLocks noChangeAspect="1"/>
              </p:cNvPicPr>
              <p:nvPr/>
            </p:nvPicPr>
            <p:blipFill>
              <a:blip r:embed="rId7">
                <a:biLevel thresh="75000"/>
                <a:extLst>
                  <a:ext uri="{96DAC541-7B7A-43D3-8B79-37D633B846F1}">
                    <asvg:svgBlip xmlns:asvg="http://schemas.microsoft.com/office/drawing/2016/SVG/main" r:embed="rId8"/>
                  </a:ext>
                </a:extLst>
              </a:blip>
              <a:stretch>
                <a:fillRect/>
              </a:stretch>
            </p:blipFill>
            <p:spPr>
              <a:xfrm>
                <a:off x="9499469" y="5676841"/>
                <a:ext cx="506184" cy="569153"/>
              </a:xfrm>
              <a:prstGeom prst="rect">
                <a:avLst/>
              </a:prstGeom>
            </p:spPr>
          </p:pic>
          <p:sp>
            <p:nvSpPr>
              <p:cNvPr id="68" name="TextBox 18">
                <a:extLst>
                  <a:ext uri="{FF2B5EF4-FFF2-40B4-BE49-F238E27FC236}">
                    <a16:creationId xmlns:a16="http://schemas.microsoft.com/office/drawing/2014/main" id="{FFAB8799-7FE5-002F-BE59-8AB6E78C52C0}"/>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6" name="Group 45">
              <a:extLst>
                <a:ext uri="{FF2B5EF4-FFF2-40B4-BE49-F238E27FC236}">
                  <a16:creationId xmlns:a16="http://schemas.microsoft.com/office/drawing/2014/main" id="{CD3BEE1A-D823-29FE-17F8-888E4F9CF02A}"/>
                </a:ext>
              </a:extLst>
            </p:cNvPr>
            <p:cNvGrpSpPr/>
            <p:nvPr/>
          </p:nvGrpSpPr>
          <p:grpSpPr>
            <a:xfrm>
              <a:off x="9727786" y="3624079"/>
              <a:ext cx="739966" cy="934355"/>
              <a:chOff x="9688918" y="4847194"/>
              <a:chExt cx="739966" cy="934355"/>
            </a:xfrm>
          </p:grpSpPr>
          <p:pic>
            <p:nvPicPr>
              <p:cNvPr id="24" name="Graphic 23" descr="Docker">
                <a:extLst>
                  <a:ext uri="{FF2B5EF4-FFF2-40B4-BE49-F238E27FC236}">
                    <a16:creationId xmlns:a16="http://schemas.microsoft.com/office/drawing/2014/main" id="{315126FC-E048-CE7F-4456-D4D07609DFD3}"/>
                  </a:ext>
                </a:extLst>
              </p:cNvPr>
              <p:cNvPicPr>
                <a:picLocks noChangeAspect="1"/>
              </p:cNvPicPr>
              <p:nvPr/>
            </p:nvPicPr>
            <p:blipFill>
              <a:blip r:embed="rId9">
                <a:biLevel thresh="75000"/>
                <a:extLst>
                  <a:ext uri="{96DAC541-7B7A-43D3-8B79-37D633B846F1}">
                    <asvg:svgBlip xmlns:asvg="http://schemas.microsoft.com/office/drawing/2016/SVG/main" r:embed="rId10"/>
                  </a:ext>
                </a:extLst>
              </a:blip>
              <a:stretch>
                <a:fillRect/>
              </a:stretch>
            </p:blipFill>
            <p:spPr>
              <a:xfrm>
                <a:off x="9785197" y="4847194"/>
                <a:ext cx="502511" cy="565023"/>
              </a:xfrm>
              <a:prstGeom prst="rect">
                <a:avLst/>
              </a:prstGeom>
            </p:spPr>
          </p:pic>
          <p:sp>
            <p:nvSpPr>
              <p:cNvPr id="75" name="TextBox 18">
                <a:extLst>
                  <a:ext uri="{FF2B5EF4-FFF2-40B4-BE49-F238E27FC236}">
                    <a16:creationId xmlns:a16="http://schemas.microsoft.com/office/drawing/2014/main" id="{8FF297DF-F063-20F0-7330-FCD309A67C67}"/>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57" name="Group 56">
              <a:extLst>
                <a:ext uri="{FF2B5EF4-FFF2-40B4-BE49-F238E27FC236}">
                  <a16:creationId xmlns:a16="http://schemas.microsoft.com/office/drawing/2014/main" id="{D6EA4219-8566-A805-8DE9-1EFC6EE3CC60}"/>
                </a:ext>
              </a:extLst>
            </p:cNvPr>
            <p:cNvGrpSpPr/>
            <p:nvPr/>
          </p:nvGrpSpPr>
          <p:grpSpPr>
            <a:xfrm>
              <a:off x="10691062" y="3687195"/>
              <a:ext cx="753941" cy="872605"/>
              <a:chOff x="10090271" y="5474772"/>
              <a:chExt cx="753941" cy="872605"/>
            </a:xfrm>
          </p:grpSpPr>
          <p:pic>
            <p:nvPicPr>
              <p:cNvPr id="23" name="Picture 22" descr="Github">
                <a:extLst>
                  <a:ext uri="{FF2B5EF4-FFF2-40B4-BE49-F238E27FC236}">
                    <a16:creationId xmlns:a16="http://schemas.microsoft.com/office/drawing/2014/main" id="{F4A29A6E-E9C1-9CFE-363D-3FD2230E0300}"/>
                  </a:ext>
                </a:extLst>
              </p:cNvPr>
              <p:cNvPicPr>
                <a:picLocks noChangeAspect="1"/>
              </p:cNvPicPr>
              <p:nvPr/>
            </p:nvPicPr>
            <p:blipFill rotWithShape="1">
              <a:blip r:embed="rId11">
                <a:biLevel thresh="75000"/>
              </a:blip>
              <a:srcRect l="7441" t="-3662" r="8534" b="29736"/>
              <a:stretch/>
            </p:blipFill>
            <p:spPr>
              <a:xfrm>
                <a:off x="10198139" y="5474772"/>
                <a:ext cx="512827" cy="507333"/>
              </a:xfrm>
              <a:prstGeom prst="rect">
                <a:avLst/>
              </a:prstGeom>
            </p:spPr>
          </p:pic>
          <p:sp>
            <p:nvSpPr>
              <p:cNvPr id="77" name="TextBox 18">
                <a:extLst>
                  <a:ext uri="{FF2B5EF4-FFF2-40B4-BE49-F238E27FC236}">
                    <a16:creationId xmlns:a16="http://schemas.microsoft.com/office/drawing/2014/main" id="{96018EB8-4B90-860D-EEC0-B92EB9D8F196}"/>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78" name="Group 77">
              <a:extLst>
                <a:ext uri="{FF2B5EF4-FFF2-40B4-BE49-F238E27FC236}">
                  <a16:creationId xmlns:a16="http://schemas.microsoft.com/office/drawing/2014/main" id="{CD24E2D0-0A8B-58E0-3EE6-E46CD3CADB3C}"/>
                </a:ext>
              </a:extLst>
            </p:cNvPr>
            <p:cNvGrpSpPr/>
            <p:nvPr/>
          </p:nvGrpSpPr>
          <p:grpSpPr>
            <a:xfrm>
              <a:off x="10203434" y="4674501"/>
              <a:ext cx="817171" cy="842072"/>
              <a:chOff x="9638197" y="5683006"/>
              <a:chExt cx="817171" cy="842072"/>
            </a:xfrm>
          </p:grpSpPr>
          <p:pic>
            <p:nvPicPr>
              <p:cNvPr id="61" name="Picture 60" descr="A white figure in a helmet&#10;&#10;Description automatically generated">
                <a:extLst>
                  <a:ext uri="{FF2B5EF4-FFF2-40B4-BE49-F238E27FC236}">
                    <a16:creationId xmlns:a16="http://schemas.microsoft.com/office/drawing/2014/main" id="{A91774F7-7818-0AA7-E7BE-FA5FF45BB24D}"/>
                  </a:ext>
                </a:extLst>
              </p:cNvPr>
              <p:cNvPicPr>
                <a:picLocks noChangeAspect="1"/>
              </p:cNvPicPr>
              <p:nvPr/>
            </p:nvPicPr>
            <p:blipFill>
              <a:blip r:embed="rId12">
                <a:biLevel thresh="75000"/>
              </a:blip>
              <a:stretch>
                <a:fillRect/>
              </a:stretch>
            </p:blipFill>
            <p:spPr>
              <a:xfrm>
                <a:off x="9807842" y="5683006"/>
                <a:ext cx="477879" cy="472740"/>
              </a:xfrm>
              <a:prstGeom prst="rect">
                <a:avLst/>
              </a:prstGeom>
            </p:spPr>
          </p:pic>
          <p:sp>
            <p:nvSpPr>
              <p:cNvPr id="73" name="TextBox 72">
                <a:extLst>
                  <a:ext uri="{FF2B5EF4-FFF2-40B4-BE49-F238E27FC236}">
                    <a16:creationId xmlns:a16="http://schemas.microsoft.com/office/drawing/2014/main" id="{70B218AC-50B3-E83A-DB33-6FD7A1AA9896}"/>
                  </a:ext>
                </a:extLst>
              </p:cNvPr>
              <p:cNvSpPr txBox="1"/>
              <p:nvPr/>
            </p:nvSpPr>
            <p:spPr>
              <a:xfrm>
                <a:off x="9638197" y="6155746"/>
                <a:ext cx="817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Postman</a:t>
                </a:r>
                <a:endParaRPr lang="en-US"/>
              </a:p>
            </p:txBody>
          </p:sp>
        </p:grpSp>
      </p:grpSp>
      <p:sp>
        <p:nvSpPr>
          <p:cNvPr id="6" name="TextBox 5">
            <a:extLst>
              <a:ext uri="{FF2B5EF4-FFF2-40B4-BE49-F238E27FC236}">
                <a16:creationId xmlns:a16="http://schemas.microsoft.com/office/drawing/2014/main" id="{DC9E695F-9DD8-05F5-C485-E5C3EB1E6106}"/>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grpSp>
        <p:nvGrpSpPr>
          <p:cNvPr id="95" name="Group 94">
            <a:extLst>
              <a:ext uri="{FF2B5EF4-FFF2-40B4-BE49-F238E27FC236}">
                <a16:creationId xmlns:a16="http://schemas.microsoft.com/office/drawing/2014/main" id="{A755013A-6BAB-2BDD-8EF7-9DEAB9D4AE4D}"/>
              </a:ext>
            </a:extLst>
          </p:cNvPr>
          <p:cNvGrpSpPr/>
          <p:nvPr/>
        </p:nvGrpSpPr>
        <p:grpSpPr>
          <a:xfrm>
            <a:off x="6647446" y="2660227"/>
            <a:ext cx="1845330" cy="2143898"/>
            <a:chOff x="6647446" y="2660227"/>
            <a:chExt cx="1845330" cy="2143898"/>
          </a:xfrm>
        </p:grpSpPr>
        <p:grpSp>
          <p:nvGrpSpPr>
            <p:cNvPr id="94" name="Group 93">
              <a:extLst>
                <a:ext uri="{FF2B5EF4-FFF2-40B4-BE49-F238E27FC236}">
                  <a16:creationId xmlns:a16="http://schemas.microsoft.com/office/drawing/2014/main" id="{EEF05A46-A77B-8A59-CFE0-8D3C057990A7}"/>
                </a:ext>
              </a:extLst>
            </p:cNvPr>
            <p:cNvGrpSpPr/>
            <p:nvPr/>
          </p:nvGrpSpPr>
          <p:grpSpPr>
            <a:xfrm>
              <a:off x="6647446" y="2660227"/>
              <a:ext cx="807923" cy="910268"/>
              <a:chOff x="7167061" y="2684232"/>
              <a:chExt cx="807923" cy="910268"/>
            </a:xfrm>
          </p:grpSpPr>
          <p:sp>
            <p:nvSpPr>
              <p:cNvPr id="48" name="TextBox 47">
                <a:extLst>
                  <a:ext uri="{FF2B5EF4-FFF2-40B4-BE49-F238E27FC236}">
                    <a16:creationId xmlns:a16="http://schemas.microsoft.com/office/drawing/2014/main" id="{C58C4DE4-650F-BFF9-9535-4101E1D7DBB6}"/>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41" name="Graphic 40" descr="Firebase">
                <a:extLst>
                  <a:ext uri="{FF2B5EF4-FFF2-40B4-BE49-F238E27FC236}">
                    <a16:creationId xmlns:a16="http://schemas.microsoft.com/office/drawing/2014/main" id="{5A36E086-57E8-18A4-2459-C5BB0EAAAD08}"/>
                  </a:ext>
                </a:extLst>
              </p:cNvPr>
              <p:cNvPicPr>
                <a:picLocks noChangeAspect="1"/>
              </p:cNvPicPr>
              <p:nvPr/>
            </p:nvPicPr>
            <p:blipFill>
              <a:blip r:embed="rId13">
                <a:biLevel thresh="75000"/>
                <a:extLst>
                  <a:ext uri="{96DAC541-7B7A-43D3-8B79-37D633B846F1}">
                    <asvg:svgBlip xmlns:asvg="http://schemas.microsoft.com/office/drawing/2016/SVG/main" r:embed="rId14"/>
                  </a:ext>
                </a:extLst>
              </a:blip>
              <a:stretch>
                <a:fillRect/>
              </a:stretch>
            </p:blipFill>
            <p:spPr>
              <a:xfrm>
                <a:off x="7317929" y="2684232"/>
                <a:ext cx="506185" cy="569153"/>
              </a:xfrm>
              <a:prstGeom prst="rect">
                <a:avLst/>
              </a:prstGeom>
            </p:spPr>
          </p:pic>
        </p:grpSp>
        <p:grpSp>
          <p:nvGrpSpPr>
            <p:cNvPr id="85" name="Group 84">
              <a:extLst>
                <a:ext uri="{FF2B5EF4-FFF2-40B4-BE49-F238E27FC236}">
                  <a16:creationId xmlns:a16="http://schemas.microsoft.com/office/drawing/2014/main" id="{15CF37E9-8D10-0BE3-15C9-55408477A480}"/>
                </a:ext>
              </a:extLst>
            </p:cNvPr>
            <p:cNvGrpSpPr/>
            <p:nvPr/>
          </p:nvGrpSpPr>
          <p:grpSpPr>
            <a:xfrm>
              <a:off x="7002258" y="3914476"/>
              <a:ext cx="941615" cy="889649"/>
              <a:chOff x="6757707" y="5226687"/>
              <a:chExt cx="941615" cy="889649"/>
            </a:xfrm>
          </p:grpSpPr>
          <p:pic>
            <p:nvPicPr>
              <p:cNvPr id="71" name="Picture 70" descr="Azure has a new logo, but where do you download it? Here!">
                <a:extLst>
                  <a:ext uri="{FF2B5EF4-FFF2-40B4-BE49-F238E27FC236}">
                    <a16:creationId xmlns:a16="http://schemas.microsoft.com/office/drawing/2014/main" id="{F07B2D43-EF10-D7CB-CB1C-734CA0325B46}"/>
                  </a:ext>
                </a:extLst>
              </p:cNvPr>
              <p:cNvPicPr>
                <a:picLocks noChangeAspect="1"/>
              </p:cNvPicPr>
              <p:nvPr/>
            </p:nvPicPr>
            <p:blipFill>
              <a:blip r:embed="rId15">
                <a:biLevel thresh="75000"/>
              </a:blip>
              <a:stretch>
                <a:fillRect/>
              </a:stretch>
            </p:blipFill>
            <p:spPr>
              <a:xfrm>
                <a:off x="6966449" y="5226687"/>
                <a:ext cx="524130" cy="530120"/>
              </a:xfrm>
              <a:prstGeom prst="rect">
                <a:avLst/>
              </a:prstGeom>
            </p:spPr>
          </p:pic>
          <p:sp>
            <p:nvSpPr>
              <p:cNvPr id="72" name="TextBox 71">
                <a:extLst>
                  <a:ext uri="{FF2B5EF4-FFF2-40B4-BE49-F238E27FC236}">
                    <a16:creationId xmlns:a16="http://schemas.microsoft.com/office/drawing/2014/main" id="{2D25C48F-59C5-5378-5C9B-37F2F66C7CAA}"/>
                  </a:ext>
                </a:extLst>
              </p:cNvPr>
              <p:cNvSpPr txBox="1"/>
              <p:nvPr/>
            </p:nvSpPr>
            <p:spPr>
              <a:xfrm>
                <a:off x="6757707" y="5747004"/>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Azure</a:t>
                </a:r>
                <a:endParaRPr lang="en-US"/>
              </a:p>
            </p:txBody>
          </p:sp>
        </p:grpSp>
        <p:grpSp>
          <p:nvGrpSpPr>
            <p:cNvPr id="83" name="Group 82">
              <a:extLst>
                <a:ext uri="{FF2B5EF4-FFF2-40B4-BE49-F238E27FC236}">
                  <a16:creationId xmlns:a16="http://schemas.microsoft.com/office/drawing/2014/main" id="{662C8F90-56BF-88FB-3C22-3E57BCB3B151}"/>
                </a:ext>
              </a:extLst>
            </p:cNvPr>
            <p:cNvGrpSpPr/>
            <p:nvPr/>
          </p:nvGrpSpPr>
          <p:grpSpPr>
            <a:xfrm>
              <a:off x="7551161" y="2707178"/>
              <a:ext cx="941615" cy="845457"/>
              <a:chOff x="7504175" y="4531845"/>
              <a:chExt cx="941615" cy="845457"/>
            </a:xfrm>
          </p:grpSpPr>
          <p:pic>
            <p:nvPicPr>
              <p:cNvPr id="63" name="Picture 62" descr="A logo of a company&#10;&#10;Description automatically generated">
                <a:extLst>
                  <a:ext uri="{FF2B5EF4-FFF2-40B4-BE49-F238E27FC236}">
                    <a16:creationId xmlns:a16="http://schemas.microsoft.com/office/drawing/2014/main" id="{6E19DF47-8547-4F84-E125-4F268A8DCF9B}"/>
                  </a:ext>
                </a:extLst>
              </p:cNvPr>
              <p:cNvPicPr>
                <a:picLocks noChangeAspect="1"/>
              </p:cNvPicPr>
              <p:nvPr/>
            </p:nvPicPr>
            <p:blipFill>
              <a:blip r:embed="rId16">
                <a:biLevel thresh="75000"/>
              </a:blip>
              <a:stretch>
                <a:fillRect/>
              </a:stretch>
            </p:blipFill>
            <p:spPr>
              <a:xfrm>
                <a:off x="7736044" y="4531845"/>
                <a:ext cx="477879" cy="477879"/>
              </a:xfrm>
              <a:prstGeom prst="rect">
                <a:avLst/>
              </a:prstGeom>
            </p:spPr>
          </p:pic>
          <p:sp>
            <p:nvSpPr>
              <p:cNvPr id="81" name="TextBox 80">
                <a:extLst>
                  <a:ext uri="{FF2B5EF4-FFF2-40B4-BE49-F238E27FC236}">
                    <a16:creationId xmlns:a16="http://schemas.microsoft.com/office/drawing/2014/main" id="{A6EAFD23-15B3-C0F0-BA47-D50584568D9D}"/>
                  </a:ext>
                </a:extLst>
              </p:cNvPr>
              <p:cNvSpPr txBox="1"/>
              <p:nvPr/>
            </p:nvSpPr>
            <p:spPr>
              <a:xfrm>
                <a:off x="7504175" y="5007970"/>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AWS</a:t>
                </a:r>
                <a:endParaRPr lang="en-US"/>
              </a:p>
            </p:txBody>
          </p:sp>
        </p:grpSp>
      </p:grpSp>
      <p:grpSp>
        <p:nvGrpSpPr>
          <p:cNvPr id="31" name="Group 30">
            <a:extLst>
              <a:ext uri="{FF2B5EF4-FFF2-40B4-BE49-F238E27FC236}">
                <a16:creationId xmlns:a16="http://schemas.microsoft.com/office/drawing/2014/main" id="{5001B7B0-5669-5D88-8DA5-F885DB916BD7}"/>
              </a:ext>
            </a:extLst>
          </p:cNvPr>
          <p:cNvGrpSpPr/>
          <p:nvPr/>
        </p:nvGrpSpPr>
        <p:grpSpPr>
          <a:xfrm>
            <a:off x="3282715" y="2586458"/>
            <a:ext cx="2187421" cy="1580380"/>
            <a:chOff x="3787824" y="2646409"/>
            <a:chExt cx="1680366" cy="1002220"/>
          </a:xfrm>
        </p:grpSpPr>
        <p:grpSp>
          <p:nvGrpSpPr>
            <p:cNvPr id="34" name="Group 33">
              <a:extLst>
                <a:ext uri="{FF2B5EF4-FFF2-40B4-BE49-F238E27FC236}">
                  <a16:creationId xmlns:a16="http://schemas.microsoft.com/office/drawing/2014/main" id="{A5202CEB-EEDE-C6F8-7600-CAB6DA9EBDBA}"/>
                </a:ext>
              </a:extLst>
            </p:cNvPr>
            <p:cNvGrpSpPr/>
            <p:nvPr/>
          </p:nvGrpSpPr>
          <p:grpSpPr>
            <a:xfrm>
              <a:off x="3787824" y="2681078"/>
              <a:ext cx="1108821" cy="967551"/>
              <a:chOff x="2188421" y="3984893"/>
              <a:chExt cx="1246755" cy="967551"/>
            </a:xfrm>
          </p:grpSpPr>
          <p:pic>
            <p:nvPicPr>
              <p:cNvPr id="47" name="Graphic 46" descr="TensorFlow">
                <a:extLst>
                  <a:ext uri="{FF2B5EF4-FFF2-40B4-BE49-F238E27FC236}">
                    <a16:creationId xmlns:a16="http://schemas.microsoft.com/office/drawing/2014/main" id="{1AC5D4D6-98B4-DB65-3915-65C02CB2E9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59796" y="3984893"/>
                <a:ext cx="506955" cy="506956"/>
              </a:xfrm>
              <a:prstGeom prst="rect">
                <a:avLst/>
              </a:prstGeom>
            </p:spPr>
          </p:pic>
          <p:sp>
            <p:nvSpPr>
              <p:cNvPr id="49" name="TextBox 48">
                <a:extLst>
                  <a:ext uri="{FF2B5EF4-FFF2-40B4-BE49-F238E27FC236}">
                    <a16:creationId xmlns:a16="http://schemas.microsoft.com/office/drawing/2014/main" id="{2E7F0396-B75E-762C-8599-C08FB673EAC1}"/>
                  </a:ext>
                </a:extLst>
              </p:cNvPr>
              <p:cNvSpPr txBox="1"/>
              <p:nvPr/>
            </p:nvSpPr>
            <p:spPr>
              <a:xfrm>
                <a:off x="2188421" y="4538478"/>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sp>
          <p:nvSpPr>
            <p:cNvPr id="37" name="TextBox 36">
              <a:extLst>
                <a:ext uri="{FF2B5EF4-FFF2-40B4-BE49-F238E27FC236}">
                  <a16:creationId xmlns:a16="http://schemas.microsoft.com/office/drawing/2014/main" id="{D483CAD4-2A39-AEA4-C392-DBE56BAAB941}"/>
                </a:ext>
              </a:extLst>
            </p:cNvPr>
            <p:cNvSpPr txBox="1"/>
            <p:nvPr/>
          </p:nvSpPr>
          <p:spPr>
            <a:xfrm>
              <a:off x="4929978" y="3244090"/>
              <a:ext cx="444741" cy="23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44" name="Picture 43" descr="A hexagon with colorful squares and a cube&#10;&#10;Description automatically generated">
              <a:extLst>
                <a:ext uri="{FF2B5EF4-FFF2-40B4-BE49-F238E27FC236}">
                  <a16:creationId xmlns:a16="http://schemas.microsoft.com/office/drawing/2014/main" id="{41412C41-056E-F978-072D-523837FB2CE8}"/>
                </a:ext>
              </a:extLst>
            </p:cNvPr>
            <p:cNvPicPr>
              <a:picLocks noChangeAspect="1"/>
            </p:cNvPicPr>
            <p:nvPr/>
          </p:nvPicPr>
          <p:blipFill rotWithShape="1">
            <a:blip r:embed="rId19"/>
            <a:srcRect l="24397" r="23592" b="205"/>
            <a:stretch/>
          </p:blipFill>
          <p:spPr>
            <a:xfrm>
              <a:off x="4784443" y="2646409"/>
              <a:ext cx="683747" cy="570177"/>
            </a:xfrm>
            <a:prstGeom prst="rect">
              <a:avLst/>
            </a:prstGeom>
          </p:spPr>
        </p:pic>
      </p:grpSp>
      <p:sp>
        <p:nvSpPr>
          <p:cNvPr id="18" name="TextBox 17">
            <a:extLst>
              <a:ext uri="{FF2B5EF4-FFF2-40B4-BE49-F238E27FC236}">
                <a16:creationId xmlns:a16="http://schemas.microsoft.com/office/drawing/2014/main" id="{CE553326-9EB9-0750-0B36-BDA8F1E1843A}"/>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grpSp>
        <p:nvGrpSpPr>
          <p:cNvPr id="39" name="Group 38">
            <a:extLst>
              <a:ext uri="{FF2B5EF4-FFF2-40B4-BE49-F238E27FC236}">
                <a16:creationId xmlns:a16="http://schemas.microsoft.com/office/drawing/2014/main" id="{3D90CCE6-2773-6682-4769-D26848B8632E}"/>
              </a:ext>
            </a:extLst>
          </p:cNvPr>
          <p:cNvGrpSpPr/>
          <p:nvPr/>
        </p:nvGrpSpPr>
        <p:grpSpPr>
          <a:xfrm>
            <a:off x="229062" y="3137560"/>
            <a:ext cx="2630860" cy="2510563"/>
            <a:chOff x="327764" y="3104426"/>
            <a:chExt cx="2424004" cy="3346481"/>
          </a:xfrm>
        </p:grpSpPr>
        <p:grpSp>
          <p:nvGrpSpPr>
            <p:cNvPr id="3" name="Group 2">
              <a:extLst>
                <a:ext uri="{FF2B5EF4-FFF2-40B4-BE49-F238E27FC236}">
                  <a16:creationId xmlns:a16="http://schemas.microsoft.com/office/drawing/2014/main" id="{2AA7E96C-049C-473A-D73A-B94D0C1BDD5A}"/>
                </a:ext>
              </a:extLst>
            </p:cNvPr>
            <p:cNvGrpSpPr/>
            <p:nvPr/>
          </p:nvGrpSpPr>
          <p:grpSpPr>
            <a:xfrm>
              <a:off x="327765" y="3110577"/>
              <a:ext cx="677224" cy="1017038"/>
              <a:chOff x="3017171" y="3865155"/>
              <a:chExt cx="761469" cy="1017038"/>
            </a:xfrm>
          </p:grpSpPr>
          <p:pic>
            <p:nvPicPr>
              <p:cNvPr id="35" name="Graphic 34" descr="HTML5">
                <a:extLst>
                  <a:ext uri="{FF2B5EF4-FFF2-40B4-BE49-F238E27FC236}">
                    <a16:creationId xmlns:a16="http://schemas.microsoft.com/office/drawing/2014/main" id="{1E77DF09-028E-D2DB-234C-0CCD849A4682}"/>
                  </a:ext>
                </a:extLst>
              </p:cNvPr>
              <p:cNvPicPr>
                <a:picLocks noChangeAspect="1"/>
              </p:cNvPicPr>
              <p:nvPr/>
            </p:nvPicPr>
            <p:blipFill>
              <a:blip r:embed="rId20">
                <a:biLevel thresh="50000"/>
                <a:extLst>
                  <a:ext uri="{96DAC541-7B7A-43D3-8B79-37D633B846F1}">
                    <asvg:svgBlip xmlns:asvg="http://schemas.microsoft.com/office/drawing/2016/SVG/main" r:embed="rId21"/>
                  </a:ext>
                </a:extLst>
              </a:blip>
              <a:stretch>
                <a:fillRect/>
              </a:stretch>
            </p:blipFill>
            <p:spPr>
              <a:xfrm>
                <a:off x="3078603" y="3865155"/>
                <a:ext cx="645309" cy="645309"/>
              </a:xfrm>
              <a:prstGeom prst="rect">
                <a:avLst/>
              </a:prstGeom>
            </p:spPr>
          </p:pic>
          <p:sp>
            <p:nvSpPr>
              <p:cNvPr id="36" name="TextBox 35">
                <a:extLst>
                  <a:ext uri="{FF2B5EF4-FFF2-40B4-BE49-F238E27FC236}">
                    <a16:creationId xmlns:a16="http://schemas.microsoft.com/office/drawing/2014/main" id="{A070B8D4-2EDD-FA73-606C-758FD72D34CD}"/>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4" name="Group 3">
              <a:extLst>
                <a:ext uri="{FF2B5EF4-FFF2-40B4-BE49-F238E27FC236}">
                  <a16:creationId xmlns:a16="http://schemas.microsoft.com/office/drawing/2014/main" id="{DD0A5078-D000-A14D-0FBF-A33D2472091C}"/>
                </a:ext>
              </a:extLst>
            </p:cNvPr>
            <p:cNvGrpSpPr/>
            <p:nvPr/>
          </p:nvGrpSpPr>
          <p:grpSpPr>
            <a:xfrm>
              <a:off x="1056331" y="3112365"/>
              <a:ext cx="677224" cy="1014641"/>
              <a:chOff x="3833600" y="5037766"/>
              <a:chExt cx="761469" cy="1014641"/>
            </a:xfrm>
          </p:grpSpPr>
          <p:pic>
            <p:nvPicPr>
              <p:cNvPr id="32" name="Graphic 31" descr="CSS">
                <a:extLst>
                  <a:ext uri="{FF2B5EF4-FFF2-40B4-BE49-F238E27FC236}">
                    <a16:creationId xmlns:a16="http://schemas.microsoft.com/office/drawing/2014/main" id="{493C027D-0FD1-CC01-8028-70F09C010AB6}"/>
                  </a:ext>
                </a:extLst>
              </p:cNvPr>
              <p:cNvPicPr>
                <a:picLocks noChangeAspect="1"/>
              </p:cNvPicPr>
              <p:nvPr/>
            </p:nvPicPr>
            <p:blipFill>
              <a:blip r:embed="rId22">
                <a:biLevel thresh="50000"/>
                <a:extLst>
                  <a:ext uri="{96DAC541-7B7A-43D3-8B79-37D633B846F1}">
                    <asvg:svgBlip xmlns:asvg="http://schemas.microsoft.com/office/drawing/2016/SVG/main" r:embed="rId23"/>
                  </a:ext>
                </a:extLst>
              </a:blip>
              <a:stretch>
                <a:fillRect/>
              </a:stretch>
            </p:blipFill>
            <p:spPr>
              <a:xfrm>
                <a:off x="3891679" y="5037766"/>
                <a:ext cx="645309" cy="645309"/>
              </a:xfrm>
              <a:prstGeom prst="rect">
                <a:avLst/>
              </a:prstGeom>
            </p:spPr>
          </p:pic>
          <p:sp>
            <p:nvSpPr>
              <p:cNvPr id="33" name="TextBox 32">
                <a:extLst>
                  <a:ext uri="{FF2B5EF4-FFF2-40B4-BE49-F238E27FC236}">
                    <a16:creationId xmlns:a16="http://schemas.microsoft.com/office/drawing/2014/main" id="{603D5D42-F538-7E67-1147-60A606C0D105}"/>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7" name="Group 6">
              <a:extLst>
                <a:ext uri="{FF2B5EF4-FFF2-40B4-BE49-F238E27FC236}">
                  <a16:creationId xmlns:a16="http://schemas.microsoft.com/office/drawing/2014/main" id="{9144E740-5E97-07C1-C657-A0E83AAEBC73}"/>
                </a:ext>
              </a:extLst>
            </p:cNvPr>
            <p:cNvGrpSpPr/>
            <p:nvPr/>
          </p:nvGrpSpPr>
          <p:grpSpPr>
            <a:xfrm>
              <a:off x="1815723" y="3104426"/>
              <a:ext cx="936045" cy="1498936"/>
              <a:chOff x="2259079" y="3704067"/>
              <a:chExt cx="1052487" cy="1498936"/>
            </a:xfrm>
          </p:grpSpPr>
          <p:pic>
            <p:nvPicPr>
              <p:cNvPr id="29" name="Graphic 28" descr="JS">
                <a:extLst>
                  <a:ext uri="{FF2B5EF4-FFF2-40B4-BE49-F238E27FC236}">
                    <a16:creationId xmlns:a16="http://schemas.microsoft.com/office/drawing/2014/main" id="{DA6C8BA0-9D99-15CB-091F-8B30FA3F4ACC}"/>
                  </a:ext>
                </a:extLst>
              </p:cNvPr>
              <p:cNvPicPr>
                <a:picLocks noChangeAspect="1"/>
              </p:cNvPicPr>
              <p:nvPr/>
            </p:nvPicPr>
            <p:blipFill>
              <a:blip r:embed="rId24">
                <a:biLevel thresh="50000"/>
                <a:extLst>
                  <a:ext uri="{96DAC541-7B7A-43D3-8B79-37D633B846F1}">
                    <asvg:svgBlip xmlns:asvg="http://schemas.microsoft.com/office/drawing/2016/SVG/main" r:embed="rId25"/>
                  </a:ext>
                </a:extLst>
              </a:blip>
              <a:stretch>
                <a:fillRect/>
              </a:stretch>
            </p:blipFill>
            <p:spPr>
              <a:xfrm>
                <a:off x="2423471" y="3704067"/>
                <a:ext cx="645309" cy="645309"/>
              </a:xfrm>
              <a:prstGeom prst="rect">
                <a:avLst/>
              </a:prstGeom>
            </p:spPr>
          </p:pic>
          <p:sp>
            <p:nvSpPr>
              <p:cNvPr id="30" name="TextBox 29">
                <a:extLst>
                  <a:ext uri="{FF2B5EF4-FFF2-40B4-BE49-F238E27FC236}">
                    <a16:creationId xmlns:a16="http://schemas.microsoft.com/office/drawing/2014/main" id="{ABC2B65B-F8EE-FC03-8137-56A561D5CD91}"/>
                  </a:ext>
                </a:extLst>
              </p:cNvPr>
              <p:cNvSpPr txBox="1"/>
              <p:nvPr/>
            </p:nvSpPr>
            <p:spPr>
              <a:xfrm>
                <a:off x="2259079" y="4348723"/>
                <a:ext cx="1052487" cy="854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cs typeface="Agency FB" panose="020F0502020204030204" pitchFamily="34" charset="0"/>
                  </a:rPr>
                  <a:t>JavaScriptt</a:t>
                </a:r>
                <a:endParaRPr lang="en-US" err="1">
                  <a:latin typeface="Agency FB" panose="020F0502020204030204" pitchFamily="34" charset="0"/>
                  <a:cs typeface="Agency FB" panose="020F0502020204030204" pitchFamily="34" charset="0"/>
                </a:endParaRPr>
              </a:p>
            </p:txBody>
          </p:sp>
        </p:grpSp>
        <p:grpSp>
          <p:nvGrpSpPr>
            <p:cNvPr id="8" name="Group 7">
              <a:extLst>
                <a:ext uri="{FF2B5EF4-FFF2-40B4-BE49-F238E27FC236}">
                  <a16:creationId xmlns:a16="http://schemas.microsoft.com/office/drawing/2014/main" id="{3E8FAC1E-9272-A761-EEA0-CE0C67F573A0}"/>
                </a:ext>
              </a:extLst>
            </p:cNvPr>
            <p:cNvGrpSpPr/>
            <p:nvPr/>
          </p:nvGrpSpPr>
          <p:grpSpPr>
            <a:xfrm>
              <a:off x="327764" y="4193339"/>
              <a:ext cx="677224" cy="1012340"/>
              <a:chOff x="4599507" y="4718085"/>
              <a:chExt cx="761469" cy="1012340"/>
            </a:xfrm>
          </p:grpSpPr>
          <p:pic>
            <p:nvPicPr>
              <p:cNvPr id="27" name="Graphic 26" descr="React">
                <a:extLst>
                  <a:ext uri="{FF2B5EF4-FFF2-40B4-BE49-F238E27FC236}">
                    <a16:creationId xmlns:a16="http://schemas.microsoft.com/office/drawing/2014/main" id="{710628C7-E819-5FD0-CD5F-AB393435B5E1}"/>
                  </a:ext>
                </a:extLst>
              </p:cNvPr>
              <p:cNvPicPr>
                <a:picLocks noChangeAspect="1"/>
              </p:cNvPicPr>
              <p:nvPr/>
            </p:nvPicPr>
            <p:blipFill>
              <a:blip r:embed="rId26">
                <a:biLevel thresh="50000"/>
                <a:extLst>
                  <a:ext uri="{96DAC541-7B7A-43D3-8B79-37D633B846F1}">
                    <asvg:svgBlip xmlns:asvg="http://schemas.microsoft.com/office/drawing/2016/SVG/main" r:embed="rId27"/>
                  </a:ext>
                </a:extLst>
              </a:blip>
              <a:stretch>
                <a:fillRect/>
              </a:stretch>
            </p:blipFill>
            <p:spPr>
              <a:xfrm>
                <a:off x="4657094" y="4718085"/>
                <a:ext cx="645309" cy="645309"/>
              </a:xfrm>
              <a:prstGeom prst="rect">
                <a:avLst/>
              </a:prstGeom>
            </p:spPr>
          </p:pic>
          <p:sp>
            <p:nvSpPr>
              <p:cNvPr id="28" name="TextBox 27">
                <a:extLst>
                  <a:ext uri="{FF2B5EF4-FFF2-40B4-BE49-F238E27FC236}">
                    <a16:creationId xmlns:a16="http://schemas.microsoft.com/office/drawing/2014/main" id="{8AE78C2E-F456-72A9-2479-C286066B4925}"/>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10" name="Group 9">
              <a:extLst>
                <a:ext uri="{FF2B5EF4-FFF2-40B4-BE49-F238E27FC236}">
                  <a16:creationId xmlns:a16="http://schemas.microsoft.com/office/drawing/2014/main" id="{16BEDA39-0B33-5EEB-557A-58A521ECD343}"/>
                </a:ext>
              </a:extLst>
            </p:cNvPr>
            <p:cNvGrpSpPr/>
            <p:nvPr/>
          </p:nvGrpSpPr>
          <p:grpSpPr>
            <a:xfrm>
              <a:off x="1056204" y="4193605"/>
              <a:ext cx="677224" cy="1012074"/>
              <a:chOff x="3461950" y="5474908"/>
              <a:chExt cx="761469" cy="1012074"/>
            </a:xfrm>
          </p:grpSpPr>
          <p:pic>
            <p:nvPicPr>
              <p:cNvPr id="25" name="Graphic 24" descr="NodeJS&quot;">
                <a:extLst>
                  <a:ext uri="{FF2B5EF4-FFF2-40B4-BE49-F238E27FC236}">
                    <a16:creationId xmlns:a16="http://schemas.microsoft.com/office/drawing/2014/main" id="{AA2C8FFF-E451-AC80-E264-A2939FC861D6}"/>
                  </a:ext>
                </a:extLst>
              </p:cNvPr>
              <p:cNvPicPr>
                <a:picLocks noChangeAspect="1"/>
              </p:cNvPicPr>
              <p:nvPr/>
            </p:nvPicPr>
            <p:blipFill>
              <a:blip r:embed="rId28">
                <a:biLevel thresh="50000"/>
                <a:extLst>
                  <a:ext uri="{96DAC541-7B7A-43D3-8B79-37D633B846F1}">
                    <asvg:svgBlip xmlns:asvg="http://schemas.microsoft.com/office/drawing/2016/SVG/main" r:embed="rId29"/>
                  </a:ext>
                </a:extLst>
              </a:blip>
              <a:stretch>
                <a:fillRect/>
              </a:stretch>
            </p:blipFill>
            <p:spPr>
              <a:xfrm>
                <a:off x="3519167" y="5474908"/>
                <a:ext cx="645310" cy="645310"/>
              </a:xfrm>
              <a:prstGeom prst="rect">
                <a:avLst/>
              </a:prstGeom>
            </p:spPr>
          </p:pic>
          <p:sp>
            <p:nvSpPr>
              <p:cNvPr id="26" name="TextBox 25">
                <a:extLst>
                  <a:ext uri="{FF2B5EF4-FFF2-40B4-BE49-F238E27FC236}">
                    <a16:creationId xmlns:a16="http://schemas.microsoft.com/office/drawing/2014/main" id="{8D34D942-E0F9-C42A-5279-CCAF20DBADE1}"/>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11" name="Group 10">
              <a:extLst>
                <a:ext uri="{FF2B5EF4-FFF2-40B4-BE49-F238E27FC236}">
                  <a16:creationId xmlns:a16="http://schemas.microsoft.com/office/drawing/2014/main" id="{EDFFE56D-BD03-9388-EDBF-F83BADE6F099}"/>
                </a:ext>
              </a:extLst>
            </p:cNvPr>
            <p:cNvGrpSpPr/>
            <p:nvPr/>
          </p:nvGrpSpPr>
          <p:grpSpPr>
            <a:xfrm>
              <a:off x="1526336" y="5158735"/>
              <a:ext cx="715950" cy="1292172"/>
              <a:chOff x="4656980" y="4095322"/>
              <a:chExt cx="805012" cy="1292172"/>
            </a:xfrm>
          </p:grpSpPr>
          <p:pic>
            <p:nvPicPr>
              <p:cNvPr id="19" name="Graphic 18" descr="Tailwind">
                <a:extLst>
                  <a:ext uri="{FF2B5EF4-FFF2-40B4-BE49-F238E27FC236}">
                    <a16:creationId xmlns:a16="http://schemas.microsoft.com/office/drawing/2014/main" id="{4E9CCDEE-1A05-CDC5-BB15-91772755187C}"/>
                  </a:ext>
                </a:extLst>
              </p:cNvPr>
              <p:cNvPicPr>
                <a:picLocks noChangeAspect="1"/>
              </p:cNvPicPr>
              <p:nvPr/>
            </p:nvPicPr>
            <p:blipFill>
              <a:blip r:embed="rId30">
                <a:biLevel thresh="50000"/>
                <a:extLst>
                  <a:ext uri="{96DAC541-7B7A-43D3-8B79-37D633B846F1}">
                    <asvg:svgBlip xmlns:asvg="http://schemas.microsoft.com/office/drawing/2016/SVG/main" r:embed="rId31"/>
                  </a:ext>
                </a:extLst>
              </a:blip>
              <a:stretch>
                <a:fillRect/>
              </a:stretch>
            </p:blipFill>
            <p:spPr>
              <a:xfrm>
                <a:off x="4736502" y="4095322"/>
                <a:ext cx="645309" cy="645309"/>
              </a:xfrm>
              <a:prstGeom prst="rect">
                <a:avLst/>
              </a:prstGeom>
            </p:spPr>
          </p:pic>
          <p:sp>
            <p:nvSpPr>
              <p:cNvPr id="21" name="TextBox 20">
                <a:extLst>
                  <a:ext uri="{FF2B5EF4-FFF2-40B4-BE49-F238E27FC236}">
                    <a16:creationId xmlns:a16="http://schemas.microsoft.com/office/drawing/2014/main" id="{15AB0CC3-2B85-C857-24C3-29B96B8922EE}"/>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12" name="Group 11">
              <a:extLst>
                <a:ext uri="{FF2B5EF4-FFF2-40B4-BE49-F238E27FC236}">
                  <a16:creationId xmlns:a16="http://schemas.microsoft.com/office/drawing/2014/main" id="{48DA036D-9619-0000-8640-B71B33F6187F}"/>
                </a:ext>
              </a:extLst>
            </p:cNvPr>
            <p:cNvGrpSpPr/>
            <p:nvPr/>
          </p:nvGrpSpPr>
          <p:grpSpPr>
            <a:xfrm>
              <a:off x="746096" y="5321457"/>
              <a:ext cx="677224" cy="965173"/>
              <a:chOff x="3982066" y="5304650"/>
              <a:chExt cx="761469" cy="965173"/>
            </a:xfrm>
          </p:grpSpPr>
          <p:pic>
            <p:nvPicPr>
              <p:cNvPr id="16" name="Graphic 15" descr="Python">
                <a:extLst>
                  <a:ext uri="{FF2B5EF4-FFF2-40B4-BE49-F238E27FC236}">
                    <a16:creationId xmlns:a16="http://schemas.microsoft.com/office/drawing/2014/main" id="{D29D293D-8069-C55B-CC64-2440A89C2C24}"/>
                  </a:ext>
                </a:extLst>
              </p:cNvPr>
              <p:cNvPicPr>
                <a:picLocks noChangeAspect="1"/>
              </p:cNvPicPr>
              <p:nvPr/>
            </p:nvPicPr>
            <p:blipFill>
              <a:blip r:embed="rId32">
                <a:biLevel thresh="50000"/>
                <a:extLst>
                  <a:ext uri="{96DAC541-7B7A-43D3-8B79-37D633B846F1}">
                    <asvg:svgBlip xmlns:asvg="http://schemas.microsoft.com/office/drawing/2016/SVG/main" r:embed="rId33"/>
                  </a:ext>
                </a:extLst>
              </a:blip>
              <a:stretch>
                <a:fillRect/>
              </a:stretch>
            </p:blipFill>
            <p:spPr>
              <a:xfrm>
                <a:off x="4041342" y="5304650"/>
                <a:ext cx="645310" cy="645310"/>
              </a:xfrm>
              <a:prstGeom prst="rect">
                <a:avLst/>
              </a:prstGeom>
            </p:spPr>
          </p:pic>
          <p:sp>
            <p:nvSpPr>
              <p:cNvPr id="17" name="TextBox 16">
                <a:extLst>
                  <a:ext uri="{FF2B5EF4-FFF2-40B4-BE49-F238E27FC236}">
                    <a16:creationId xmlns:a16="http://schemas.microsoft.com/office/drawing/2014/main" id="{600C0EDA-50FE-2117-26B2-071FF7832A74}"/>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13" name="Group 12">
              <a:extLst>
                <a:ext uri="{FF2B5EF4-FFF2-40B4-BE49-F238E27FC236}">
                  <a16:creationId xmlns:a16="http://schemas.microsoft.com/office/drawing/2014/main" id="{816E6083-3264-6436-E5BE-4773D8D3FF11}"/>
                </a:ext>
              </a:extLst>
            </p:cNvPr>
            <p:cNvGrpSpPr/>
            <p:nvPr/>
          </p:nvGrpSpPr>
          <p:grpSpPr>
            <a:xfrm>
              <a:off x="1912247" y="4165531"/>
              <a:ext cx="663175" cy="1014642"/>
              <a:chOff x="4098471" y="4285919"/>
              <a:chExt cx="745672" cy="1014642"/>
            </a:xfrm>
          </p:grpSpPr>
          <p:pic>
            <p:nvPicPr>
              <p:cNvPr id="14" name="Graphic 13" descr="NestJS">
                <a:extLst>
                  <a:ext uri="{FF2B5EF4-FFF2-40B4-BE49-F238E27FC236}">
                    <a16:creationId xmlns:a16="http://schemas.microsoft.com/office/drawing/2014/main" id="{10702521-2F83-94D4-B475-861707F61694}"/>
                  </a:ext>
                </a:extLst>
              </p:cNvPr>
              <p:cNvPicPr>
                <a:picLocks noChangeAspect="1"/>
              </p:cNvPicPr>
              <p:nvPr/>
            </p:nvPicPr>
            <p:blipFill>
              <a:blip r:embed="rId34">
                <a:biLevel thresh="75000"/>
                <a:extLst>
                  <a:ext uri="{96DAC541-7B7A-43D3-8B79-37D633B846F1}">
                    <asvg:svgBlip xmlns:asvg="http://schemas.microsoft.com/office/drawing/2016/SVG/main" r:embed="rId35"/>
                  </a:ext>
                </a:extLst>
              </a:blip>
              <a:stretch>
                <a:fillRect/>
              </a:stretch>
            </p:blipFill>
            <p:spPr>
              <a:xfrm>
                <a:off x="4132841" y="4285919"/>
                <a:ext cx="668023" cy="645310"/>
              </a:xfrm>
              <a:prstGeom prst="rect">
                <a:avLst/>
              </a:prstGeom>
            </p:spPr>
          </p:pic>
          <p:sp>
            <p:nvSpPr>
              <p:cNvPr id="15" name="TextBox 14">
                <a:extLst>
                  <a:ext uri="{FF2B5EF4-FFF2-40B4-BE49-F238E27FC236}">
                    <a16:creationId xmlns:a16="http://schemas.microsoft.com/office/drawing/2014/main" id="{B8A66A46-3CC6-D5C4-13B8-5563B6FDF2F9}"/>
                  </a:ext>
                </a:extLst>
              </p:cNvPr>
              <p:cNvSpPr txBox="1"/>
              <p:nvPr/>
            </p:nvSpPr>
            <p:spPr>
              <a:xfrm>
                <a:off x="4098471" y="4931229"/>
                <a:ext cx="7456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gency FB"/>
                  </a:rPr>
                  <a:t>NestJS</a:t>
                </a:r>
                <a:endParaRPr lang="en-US">
                  <a:latin typeface="Agency FB"/>
                </a:endParaRPr>
              </a:p>
            </p:txBody>
          </p:sp>
        </p:grpSp>
      </p:grpSp>
    </p:spTree>
    <p:extLst>
      <p:ext uri="{BB962C8B-B14F-4D97-AF65-F5344CB8AC3E}">
        <p14:creationId xmlns:p14="http://schemas.microsoft.com/office/powerpoint/2010/main" val="3868011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EF45F9C6-0632-A290-67D7-374EF0943E86}"/>
            </a:ext>
          </a:extLst>
        </p:cNvPr>
        <p:cNvGrpSpPr/>
        <p:nvPr/>
      </p:nvGrpSpPr>
      <p:grpSpPr>
        <a:xfrm>
          <a:off x="0" y="0"/>
          <a:ext cx="0" cy="0"/>
          <a:chOff x="0" y="0"/>
          <a:chExt cx="0" cy="0"/>
        </a:xfrm>
      </p:grpSpPr>
      <p:sp>
        <p:nvSpPr>
          <p:cNvPr id="106" name="Rectangle 105">
            <a:extLst>
              <a:ext uri="{FF2B5EF4-FFF2-40B4-BE49-F238E27FC236}">
                <a16:creationId xmlns:a16="http://schemas.microsoft.com/office/drawing/2014/main" id="{FBC32A63-CB8D-F30F-7E61-E349A5ECF08B}"/>
              </a:ext>
            </a:extLst>
          </p:cNvPr>
          <p:cNvSpPr/>
          <p:nvPr/>
        </p:nvSpPr>
        <p:spPr>
          <a:xfrm>
            <a:off x="6142953" y="1723532"/>
            <a:ext cx="2845631" cy="5052172"/>
          </a:xfrm>
          <a:prstGeom prst="rect">
            <a:avLst/>
          </a:prstGeom>
          <a:solidFill>
            <a:schemeClr val="bg1">
              <a:lumMod val="65000"/>
              <a:alpha val="47155"/>
            </a:schemeClr>
          </a:solidFill>
          <a:ln w="25400">
            <a:gradFill flip="none" rotWithShape="1">
              <a:gsLst>
                <a:gs pos="0">
                  <a:srgbClr val="A6FBAF"/>
                </a:gs>
                <a:gs pos="49000">
                  <a:srgbClr val="AFC4DE"/>
                </a:gs>
                <a:gs pos="71000">
                  <a:srgbClr val="8E83C6"/>
                </a:gs>
                <a:gs pos="100000">
                  <a:srgbClr val="605C8B"/>
                </a:gs>
              </a:gsLst>
              <a:path path="circle">
                <a:fillToRect t="100000" r="100000"/>
              </a:path>
              <a:tileRect l="-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logo with a black background&#10;&#10;Description automatically generated">
            <a:extLst>
              <a:ext uri="{FF2B5EF4-FFF2-40B4-BE49-F238E27FC236}">
                <a16:creationId xmlns:a16="http://schemas.microsoft.com/office/drawing/2014/main" id="{7FEDBC64-E797-6DB8-B104-2DE7F948EC3D}"/>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D93067AF-BEB3-7D96-1166-D5F2A99D0651}"/>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55" name="TextBox 54">
            <a:extLst>
              <a:ext uri="{FF2B5EF4-FFF2-40B4-BE49-F238E27FC236}">
                <a16:creationId xmlns:a16="http://schemas.microsoft.com/office/drawing/2014/main" id="{6360CF27-2AD3-9F09-DF1F-E9890925B04C}"/>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9835882F-BB1F-B83F-3011-DDE985BD8C7A}"/>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grpSp>
        <p:nvGrpSpPr>
          <p:cNvPr id="79" name="Group 78">
            <a:extLst>
              <a:ext uri="{FF2B5EF4-FFF2-40B4-BE49-F238E27FC236}">
                <a16:creationId xmlns:a16="http://schemas.microsoft.com/office/drawing/2014/main" id="{1EA33E59-2333-C343-5032-EE1B33093AF5}"/>
              </a:ext>
            </a:extLst>
          </p:cNvPr>
          <p:cNvGrpSpPr/>
          <p:nvPr/>
        </p:nvGrpSpPr>
        <p:grpSpPr>
          <a:xfrm>
            <a:off x="9727786" y="2639402"/>
            <a:ext cx="1768468" cy="2877171"/>
            <a:chOff x="9727786" y="2639402"/>
            <a:chExt cx="1768468" cy="2877171"/>
          </a:xfrm>
        </p:grpSpPr>
        <p:grpSp>
          <p:nvGrpSpPr>
            <p:cNvPr id="45" name="Group 44">
              <a:extLst>
                <a:ext uri="{FF2B5EF4-FFF2-40B4-BE49-F238E27FC236}">
                  <a16:creationId xmlns:a16="http://schemas.microsoft.com/office/drawing/2014/main" id="{4795F0AC-E84E-A7AA-E91F-FCE8B0B5AA82}"/>
                </a:ext>
              </a:extLst>
            </p:cNvPr>
            <p:cNvGrpSpPr/>
            <p:nvPr/>
          </p:nvGrpSpPr>
          <p:grpSpPr>
            <a:xfrm>
              <a:off x="9791429" y="2690190"/>
              <a:ext cx="612681" cy="935482"/>
              <a:chOff x="9752561" y="2773227"/>
              <a:chExt cx="612681" cy="935482"/>
            </a:xfrm>
          </p:grpSpPr>
          <p:pic>
            <p:nvPicPr>
              <p:cNvPr id="20" name="Graphic 19" descr="Figma">
                <a:extLst>
                  <a:ext uri="{FF2B5EF4-FFF2-40B4-BE49-F238E27FC236}">
                    <a16:creationId xmlns:a16="http://schemas.microsoft.com/office/drawing/2014/main" id="{28D1EC39-CE3A-AC33-B5FB-7F9FA763142D}"/>
                  </a:ext>
                </a:extLst>
              </p:cNvPr>
              <p:cNvPicPr>
                <a:picLocks noChangeAspect="1"/>
              </p:cNvPicPr>
              <p:nvPr/>
            </p:nvPicPr>
            <p:blipFill>
              <a:blip r:embed="rId5">
                <a:biLevel thresh="75000"/>
                <a:extLst>
                  <a:ext uri="{96DAC541-7B7A-43D3-8B79-37D633B846F1}">
                    <asvg:svgBlip xmlns:asvg="http://schemas.microsoft.com/office/drawing/2016/SVG/main" r:embed="rId6"/>
                  </a:ext>
                </a:extLst>
              </a:blip>
              <a:stretch>
                <a:fillRect/>
              </a:stretch>
            </p:blipFill>
            <p:spPr>
              <a:xfrm>
                <a:off x="9808770" y="2773227"/>
                <a:ext cx="500264" cy="562495"/>
              </a:xfrm>
              <a:prstGeom prst="rect">
                <a:avLst/>
              </a:prstGeom>
            </p:spPr>
          </p:pic>
          <p:sp>
            <p:nvSpPr>
              <p:cNvPr id="66" name="TextBox 18">
                <a:extLst>
                  <a:ext uri="{FF2B5EF4-FFF2-40B4-BE49-F238E27FC236}">
                    <a16:creationId xmlns:a16="http://schemas.microsoft.com/office/drawing/2014/main" id="{82A55EF6-0878-6CF8-A398-685E252EDB1F}"/>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56" name="Group 55">
              <a:extLst>
                <a:ext uri="{FF2B5EF4-FFF2-40B4-BE49-F238E27FC236}">
                  <a16:creationId xmlns:a16="http://schemas.microsoft.com/office/drawing/2014/main" id="{5BA2A24F-ADA2-1CCD-71FA-B7099CA93A8E}"/>
                </a:ext>
              </a:extLst>
            </p:cNvPr>
            <p:cNvGrpSpPr/>
            <p:nvPr/>
          </p:nvGrpSpPr>
          <p:grpSpPr>
            <a:xfrm>
              <a:off x="10639812" y="2639402"/>
              <a:ext cx="856442" cy="931093"/>
              <a:chOff x="9356976" y="5676841"/>
              <a:chExt cx="856442" cy="931093"/>
            </a:xfrm>
          </p:grpSpPr>
          <p:pic>
            <p:nvPicPr>
              <p:cNvPr id="22" name="Graphic 21" descr="VSCode">
                <a:extLst>
                  <a:ext uri="{FF2B5EF4-FFF2-40B4-BE49-F238E27FC236}">
                    <a16:creationId xmlns:a16="http://schemas.microsoft.com/office/drawing/2014/main" id="{012E3108-DF1D-2B30-B6D5-41E13DBC658B}"/>
                  </a:ext>
                </a:extLst>
              </p:cNvPr>
              <p:cNvPicPr>
                <a:picLocks noChangeAspect="1"/>
              </p:cNvPicPr>
              <p:nvPr/>
            </p:nvPicPr>
            <p:blipFill>
              <a:blip r:embed="rId7">
                <a:biLevel thresh="75000"/>
                <a:extLst>
                  <a:ext uri="{96DAC541-7B7A-43D3-8B79-37D633B846F1}">
                    <asvg:svgBlip xmlns:asvg="http://schemas.microsoft.com/office/drawing/2016/SVG/main" r:embed="rId8"/>
                  </a:ext>
                </a:extLst>
              </a:blip>
              <a:stretch>
                <a:fillRect/>
              </a:stretch>
            </p:blipFill>
            <p:spPr>
              <a:xfrm>
                <a:off x="9499469" y="5676841"/>
                <a:ext cx="506184" cy="569153"/>
              </a:xfrm>
              <a:prstGeom prst="rect">
                <a:avLst/>
              </a:prstGeom>
            </p:spPr>
          </p:pic>
          <p:sp>
            <p:nvSpPr>
              <p:cNvPr id="68" name="TextBox 18">
                <a:extLst>
                  <a:ext uri="{FF2B5EF4-FFF2-40B4-BE49-F238E27FC236}">
                    <a16:creationId xmlns:a16="http://schemas.microsoft.com/office/drawing/2014/main" id="{4B0882F9-AF5C-CF1F-6449-1A180268686C}"/>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6" name="Group 45">
              <a:extLst>
                <a:ext uri="{FF2B5EF4-FFF2-40B4-BE49-F238E27FC236}">
                  <a16:creationId xmlns:a16="http://schemas.microsoft.com/office/drawing/2014/main" id="{FCC3DED1-8B99-DCBC-DF25-C4DA1F415F13}"/>
                </a:ext>
              </a:extLst>
            </p:cNvPr>
            <p:cNvGrpSpPr/>
            <p:nvPr/>
          </p:nvGrpSpPr>
          <p:grpSpPr>
            <a:xfrm>
              <a:off x="9727786" y="3624079"/>
              <a:ext cx="739966" cy="934355"/>
              <a:chOff x="9688918" y="4847194"/>
              <a:chExt cx="739966" cy="934355"/>
            </a:xfrm>
          </p:grpSpPr>
          <p:pic>
            <p:nvPicPr>
              <p:cNvPr id="24" name="Graphic 23" descr="Docker">
                <a:extLst>
                  <a:ext uri="{FF2B5EF4-FFF2-40B4-BE49-F238E27FC236}">
                    <a16:creationId xmlns:a16="http://schemas.microsoft.com/office/drawing/2014/main" id="{CCC84E7E-D0B0-280A-D4E6-FB68A2B5BA30}"/>
                  </a:ext>
                </a:extLst>
              </p:cNvPr>
              <p:cNvPicPr>
                <a:picLocks noChangeAspect="1"/>
              </p:cNvPicPr>
              <p:nvPr/>
            </p:nvPicPr>
            <p:blipFill>
              <a:blip r:embed="rId9">
                <a:biLevel thresh="75000"/>
                <a:extLst>
                  <a:ext uri="{96DAC541-7B7A-43D3-8B79-37D633B846F1}">
                    <asvg:svgBlip xmlns:asvg="http://schemas.microsoft.com/office/drawing/2016/SVG/main" r:embed="rId10"/>
                  </a:ext>
                </a:extLst>
              </a:blip>
              <a:stretch>
                <a:fillRect/>
              </a:stretch>
            </p:blipFill>
            <p:spPr>
              <a:xfrm>
                <a:off x="9785197" y="4847194"/>
                <a:ext cx="502511" cy="565023"/>
              </a:xfrm>
              <a:prstGeom prst="rect">
                <a:avLst/>
              </a:prstGeom>
            </p:spPr>
          </p:pic>
          <p:sp>
            <p:nvSpPr>
              <p:cNvPr id="75" name="TextBox 18">
                <a:extLst>
                  <a:ext uri="{FF2B5EF4-FFF2-40B4-BE49-F238E27FC236}">
                    <a16:creationId xmlns:a16="http://schemas.microsoft.com/office/drawing/2014/main" id="{00EEFB55-417B-2170-CC7C-49E1D8698284}"/>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57" name="Group 56">
              <a:extLst>
                <a:ext uri="{FF2B5EF4-FFF2-40B4-BE49-F238E27FC236}">
                  <a16:creationId xmlns:a16="http://schemas.microsoft.com/office/drawing/2014/main" id="{1954FF56-923B-7757-48E6-A4D233BFF01A}"/>
                </a:ext>
              </a:extLst>
            </p:cNvPr>
            <p:cNvGrpSpPr/>
            <p:nvPr/>
          </p:nvGrpSpPr>
          <p:grpSpPr>
            <a:xfrm>
              <a:off x="10691062" y="3687195"/>
              <a:ext cx="753941" cy="872605"/>
              <a:chOff x="10090271" y="5474772"/>
              <a:chExt cx="753941" cy="872605"/>
            </a:xfrm>
          </p:grpSpPr>
          <p:pic>
            <p:nvPicPr>
              <p:cNvPr id="23" name="Picture 22" descr="Github">
                <a:extLst>
                  <a:ext uri="{FF2B5EF4-FFF2-40B4-BE49-F238E27FC236}">
                    <a16:creationId xmlns:a16="http://schemas.microsoft.com/office/drawing/2014/main" id="{B86CE9B3-D38E-71F9-5971-B6186212F37F}"/>
                  </a:ext>
                </a:extLst>
              </p:cNvPr>
              <p:cNvPicPr>
                <a:picLocks noChangeAspect="1"/>
              </p:cNvPicPr>
              <p:nvPr/>
            </p:nvPicPr>
            <p:blipFill rotWithShape="1">
              <a:blip r:embed="rId11">
                <a:biLevel thresh="75000"/>
              </a:blip>
              <a:srcRect l="7441" t="-3662" r="8534" b="29736"/>
              <a:stretch/>
            </p:blipFill>
            <p:spPr>
              <a:xfrm>
                <a:off x="10198139" y="5474772"/>
                <a:ext cx="512827" cy="507333"/>
              </a:xfrm>
              <a:prstGeom prst="rect">
                <a:avLst/>
              </a:prstGeom>
            </p:spPr>
          </p:pic>
          <p:sp>
            <p:nvSpPr>
              <p:cNvPr id="77" name="TextBox 18">
                <a:extLst>
                  <a:ext uri="{FF2B5EF4-FFF2-40B4-BE49-F238E27FC236}">
                    <a16:creationId xmlns:a16="http://schemas.microsoft.com/office/drawing/2014/main" id="{DB3DBA07-0CD6-62FB-FF37-F5D60683206A}"/>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78" name="Group 77">
              <a:extLst>
                <a:ext uri="{FF2B5EF4-FFF2-40B4-BE49-F238E27FC236}">
                  <a16:creationId xmlns:a16="http://schemas.microsoft.com/office/drawing/2014/main" id="{AC71E33D-8ABF-DA31-1FF5-E07C7DE1AB44}"/>
                </a:ext>
              </a:extLst>
            </p:cNvPr>
            <p:cNvGrpSpPr/>
            <p:nvPr/>
          </p:nvGrpSpPr>
          <p:grpSpPr>
            <a:xfrm>
              <a:off x="10203434" y="4674501"/>
              <a:ext cx="817171" cy="842072"/>
              <a:chOff x="9638197" y="5683006"/>
              <a:chExt cx="817171" cy="842072"/>
            </a:xfrm>
          </p:grpSpPr>
          <p:pic>
            <p:nvPicPr>
              <p:cNvPr id="61" name="Picture 60" descr="A white figure in a helmet&#10;&#10;Description automatically generated">
                <a:extLst>
                  <a:ext uri="{FF2B5EF4-FFF2-40B4-BE49-F238E27FC236}">
                    <a16:creationId xmlns:a16="http://schemas.microsoft.com/office/drawing/2014/main" id="{68872F2A-C06F-2844-C4AB-118232DE2B66}"/>
                  </a:ext>
                </a:extLst>
              </p:cNvPr>
              <p:cNvPicPr>
                <a:picLocks noChangeAspect="1"/>
              </p:cNvPicPr>
              <p:nvPr/>
            </p:nvPicPr>
            <p:blipFill>
              <a:blip r:embed="rId12">
                <a:biLevel thresh="75000"/>
              </a:blip>
              <a:stretch>
                <a:fillRect/>
              </a:stretch>
            </p:blipFill>
            <p:spPr>
              <a:xfrm>
                <a:off x="9807842" y="5683006"/>
                <a:ext cx="477879" cy="472740"/>
              </a:xfrm>
              <a:prstGeom prst="rect">
                <a:avLst/>
              </a:prstGeom>
            </p:spPr>
          </p:pic>
          <p:sp>
            <p:nvSpPr>
              <p:cNvPr id="73" name="TextBox 72">
                <a:extLst>
                  <a:ext uri="{FF2B5EF4-FFF2-40B4-BE49-F238E27FC236}">
                    <a16:creationId xmlns:a16="http://schemas.microsoft.com/office/drawing/2014/main" id="{E1BF6C30-B621-C8FB-B976-439562E7ECE4}"/>
                  </a:ext>
                </a:extLst>
              </p:cNvPr>
              <p:cNvSpPr txBox="1"/>
              <p:nvPr/>
            </p:nvSpPr>
            <p:spPr>
              <a:xfrm>
                <a:off x="9638197" y="6155746"/>
                <a:ext cx="817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Postman</a:t>
                </a:r>
                <a:endParaRPr lang="en-US"/>
              </a:p>
            </p:txBody>
          </p:sp>
        </p:grpSp>
      </p:grpSp>
      <p:sp>
        <p:nvSpPr>
          <p:cNvPr id="6" name="TextBox 5">
            <a:extLst>
              <a:ext uri="{FF2B5EF4-FFF2-40B4-BE49-F238E27FC236}">
                <a16:creationId xmlns:a16="http://schemas.microsoft.com/office/drawing/2014/main" id="{EB32038E-7392-3EAA-913A-F096FC99B79D}"/>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grpSp>
        <p:nvGrpSpPr>
          <p:cNvPr id="95" name="Group 94">
            <a:extLst>
              <a:ext uri="{FF2B5EF4-FFF2-40B4-BE49-F238E27FC236}">
                <a16:creationId xmlns:a16="http://schemas.microsoft.com/office/drawing/2014/main" id="{A391366C-4FA6-B787-6B22-ED1ECCB2C140}"/>
              </a:ext>
            </a:extLst>
          </p:cNvPr>
          <p:cNvGrpSpPr/>
          <p:nvPr/>
        </p:nvGrpSpPr>
        <p:grpSpPr>
          <a:xfrm>
            <a:off x="6438365" y="2627276"/>
            <a:ext cx="2433828" cy="2449111"/>
            <a:chOff x="6647446" y="2660227"/>
            <a:chExt cx="1702068" cy="1838238"/>
          </a:xfrm>
        </p:grpSpPr>
        <p:grpSp>
          <p:nvGrpSpPr>
            <p:cNvPr id="94" name="Group 93">
              <a:extLst>
                <a:ext uri="{FF2B5EF4-FFF2-40B4-BE49-F238E27FC236}">
                  <a16:creationId xmlns:a16="http://schemas.microsoft.com/office/drawing/2014/main" id="{92C26B17-44F1-60F6-87F8-369DEFB8E457}"/>
                </a:ext>
              </a:extLst>
            </p:cNvPr>
            <p:cNvGrpSpPr/>
            <p:nvPr/>
          </p:nvGrpSpPr>
          <p:grpSpPr>
            <a:xfrm>
              <a:off x="6647446" y="2660227"/>
              <a:ext cx="807923" cy="910268"/>
              <a:chOff x="7167061" y="2684232"/>
              <a:chExt cx="807923" cy="910268"/>
            </a:xfrm>
          </p:grpSpPr>
          <p:sp>
            <p:nvSpPr>
              <p:cNvPr id="48" name="TextBox 47">
                <a:extLst>
                  <a:ext uri="{FF2B5EF4-FFF2-40B4-BE49-F238E27FC236}">
                    <a16:creationId xmlns:a16="http://schemas.microsoft.com/office/drawing/2014/main" id="{438D2EEE-E677-282E-0D9D-6EBD7F07ED50}"/>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41" name="Graphic 40" descr="Firebase">
                <a:extLst>
                  <a:ext uri="{FF2B5EF4-FFF2-40B4-BE49-F238E27FC236}">
                    <a16:creationId xmlns:a16="http://schemas.microsoft.com/office/drawing/2014/main" id="{C15AE287-8434-09A6-AADF-496940FEEC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17929" y="2684232"/>
                <a:ext cx="506185" cy="569153"/>
              </a:xfrm>
              <a:prstGeom prst="rect">
                <a:avLst/>
              </a:prstGeom>
            </p:spPr>
          </p:pic>
        </p:grpSp>
        <p:grpSp>
          <p:nvGrpSpPr>
            <p:cNvPr id="85" name="Group 84">
              <a:extLst>
                <a:ext uri="{FF2B5EF4-FFF2-40B4-BE49-F238E27FC236}">
                  <a16:creationId xmlns:a16="http://schemas.microsoft.com/office/drawing/2014/main" id="{272A707F-CE4C-A7F2-AB28-521B58ED91E6}"/>
                </a:ext>
              </a:extLst>
            </p:cNvPr>
            <p:cNvGrpSpPr/>
            <p:nvPr/>
          </p:nvGrpSpPr>
          <p:grpSpPr>
            <a:xfrm>
              <a:off x="7023368" y="3608816"/>
              <a:ext cx="941615" cy="889649"/>
              <a:chOff x="6778817" y="4921027"/>
              <a:chExt cx="941615" cy="889649"/>
            </a:xfrm>
          </p:grpSpPr>
          <p:pic>
            <p:nvPicPr>
              <p:cNvPr id="71" name="Picture 70" descr="Azure has a new logo, but where do you download it? Here!">
                <a:extLst>
                  <a:ext uri="{FF2B5EF4-FFF2-40B4-BE49-F238E27FC236}">
                    <a16:creationId xmlns:a16="http://schemas.microsoft.com/office/drawing/2014/main" id="{48F3FF7A-E7E4-7EC4-A149-ABE7C733275E}"/>
                  </a:ext>
                </a:extLst>
              </p:cNvPr>
              <p:cNvPicPr>
                <a:picLocks noChangeAspect="1"/>
              </p:cNvPicPr>
              <p:nvPr/>
            </p:nvPicPr>
            <p:blipFill>
              <a:blip r:embed="rId15"/>
              <a:stretch>
                <a:fillRect/>
              </a:stretch>
            </p:blipFill>
            <p:spPr>
              <a:xfrm>
                <a:off x="6987559" y="4921027"/>
                <a:ext cx="524130" cy="530120"/>
              </a:xfrm>
              <a:prstGeom prst="rect">
                <a:avLst/>
              </a:prstGeom>
            </p:spPr>
          </p:pic>
          <p:sp>
            <p:nvSpPr>
              <p:cNvPr id="72" name="TextBox 71">
                <a:extLst>
                  <a:ext uri="{FF2B5EF4-FFF2-40B4-BE49-F238E27FC236}">
                    <a16:creationId xmlns:a16="http://schemas.microsoft.com/office/drawing/2014/main" id="{26E40A17-04A9-C11A-565B-9090F82687C2}"/>
                  </a:ext>
                </a:extLst>
              </p:cNvPr>
              <p:cNvSpPr txBox="1"/>
              <p:nvPr/>
            </p:nvSpPr>
            <p:spPr>
              <a:xfrm>
                <a:off x="6778817" y="5441344"/>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Azure</a:t>
                </a:r>
                <a:endParaRPr lang="en-US"/>
              </a:p>
            </p:txBody>
          </p:sp>
        </p:grpSp>
        <p:grpSp>
          <p:nvGrpSpPr>
            <p:cNvPr id="83" name="Group 82">
              <a:extLst>
                <a:ext uri="{FF2B5EF4-FFF2-40B4-BE49-F238E27FC236}">
                  <a16:creationId xmlns:a16="http://schemas.microsoft.com/office/drawing/2014/main" id="{1AACAA7F-0AFE-6E7E-827D-FB8BAEBAF342}"/>
                </a:ext>
              </a:extLst>
            </p:cNvPr>
            <p:cNvGrpSpPr/>
            <p:nvPr/>
          </p:nvGrpSpPr>
          <p:grpSpPr>
            <a:xfrm>
              <a:off x="7407899" y="2719789"/>
              <a:ext cx="941615" cy="845457"/>
              <a:chOff x="7360913" y="4544456"/>
              <a:chExt cx="941615" cy="845457"/>
            </a:xfrm>
          </p:grpSpPr>
          <p:pic>
            <p:nvPicPr>
              <p:cNvPr id="63" name="Picture 62" descr="A logo of a company&#10;&#10;Description automatically generated">
                <a:extLst>
                  <a:ext uri="{FF2B5EF4-FFF2-40B4-BE49-F238E27FC236}">
                    <a16:creationId xmlns:a16="http://schemas.microsoft.com/office/drawing/2014/main" id="{BDC8CEF3-62E0-3853-999D-D8DEE19C1B7E}"/>
                  </a:ext>
                </a:extLst>
              </p:cNvPr>
              <p:cNvPicPr>
                <a:picLocks noChangeAspect="1"/>
              </p:cNvPicPr>
              <p:nvPr/>
            </p:nvPicPr>
            <p:blipFill>
              <a:blip r:embed="rId16"/>
              <a:stretch>
                <a:fillRect/>
              </a:stretch>
            </p:blipFill>
            <p:spPr>
              <a:xfrm>
                <a:off x="7592782" y="4544456"/>
                <a:ext cx="477879" cy="477879"/>
              </a:xfrm>
              <a:prstGeom prst="rect">
                <a:avLst/>
              </a:prstGeom>
            </p:spPr>
          </p:pic>
          <p:sp>
            <p:nvSpPr>
              <p:cNvPr id="81" name="TextBox 80">
                <a:extLst>
                  <a:ext uri="{FF2B5EF4-FFF2-40B4-BE49-F238E27FC236}">
                    <a16:creationId xmlns:a16="http://schemas.microsoft.com/office/drawing/2014/main" id="{F955A066-88B6-6198-A3CD-A4F63D791A3F}"/>
                  </a:ext>
                </a:extLst>
              </p:cNvPr>
              <p:cNvSpPr txBox="1"/>
              <p:nvPr/>
            </p:nvSpPr>
            <p:spPr>
              <a:xfrm>
                <a:off x="7360913" y="5020581"/>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AWS</a:t>
                </a:r>
                <a:endParaRPr lang="en-US"/>
              </a:p>
            </p:txBody>
          </p:sp>
        </p:grpSp>
      </p:grpSp>
      <p:sp>
        <p:nvSpPr>
          <p:cNvPr id="80" name="TextBox 79">
            <a:extLst>
              <a:ext uri="{FF2B5EF4-FFF2-40B4-BE49-F238E27FC236}">
                <a16:creationId xmlns:a16="http://schemas.microsoft.com/office/drawing/2014/main" id="{D9102570-4AF5-A34C-4235-0780A6FE1033}"/>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grpSp>
        <p:nvGrpSpPr>
          <p:cNvPr id="108" name="Group 107">
            <a:extLst>
              <a:ext uri="{FF2B5EF4-FFF2-40B4-BE49-F238E27FC236}">
                <a16:creationId xmlns:a16="http://schemas.microsoft.com/office/drawing/2014/main" id="{76A601C6-5909-16D5-6E99-60C7C0853AF8}"/>
              </a:ext>
            </a:extLst>
          </p:cNvPr>
          <p:cNvGrpSpPr/>
          <p:nvPr/>
        </p:nvGrpSpPr>
        <p:grpSpPr>
          <a:xfrm>
            <a:off x="3546755" y="2566998"/>
            <a:ext cx="1984907" cy="982763"/>
            <a:chOff x="3561329" y="2646408"/>
            <a:chExt cx="1984907" cy="982763"/>
          </a:xfrm>
        </p:grpSpPr>
        <p:grpSp>
          <p:nvGrpSpPr>
            <p:cNvPr id="109" name="Group 108">
              <a:extLst>
                <a:ext uri="{FF2B5EF4-FFF2-40B4-BE49-F238E27FC236}">
                  <a16:creationId xmlns:a16="http://schemas.microsoft.com/office/drawing/2014/main" id="{20298F89-2B48-B7BB-D181-1C2F3D6A6922}"/>
                </a:ext>
              </a:extLst>
            </p:cNvPr>
            <p:cNvGrpSpPr/>
            <p:nvPr/>
          </p:nvGrpSpPr>
          <p:grpSpPr>
            <a:xfrm>
              <a:off x="3561329" y="2690190"/>
              <a:ext cx="1108821" cy="938981"/>
              <a:chOff x="1933751" y="3994005"/>
              <a:chExt cx="1246755" cy="938981"/>
            </a:xfrm>
          </p:grpSpPr>
          <p:pic>
            <p:nvPicPr>
              <p:cNvPr id="112" name="Graphic 111" descr="TensorFlow">
                <a:extLst>
                  <a:ext uri="{FF2B5EF4-FFF2-40B4-BE49-F238E27FC236}">
                    <a16:creationId xmlns:a16="http://schemas.microsoft.com/office/drawing/2014/main" id="{81CBD0EE-40E8-CC78-C815-4C267A223ECC}"/>
                  </a:ext>
                </a:extLst>
              </p:cNvPr>
              <p:cNvPicPr>
                <a:picLocks noChangeAspect="1"/>
              </p:cNvPicPr>
              <p:nvPr/>
            </p:nvPicPr>
            <p:blipFill>
              <a:blip r:embed="rId17">
                <a:biLevel thresh="50000"/>
                <a:extLst>
                  <a:ext uri="{96DAC541-7B7A-43D3-8B79-37D633B846F1}">
                    <asvg:svgBlip xmlns:asvg="http://schemas.microsoft.com/office/drawing/2016/SVG/main" r:embed="rId18"/>
                  </a:ext>
                </a:extLst>
              </a:blip>
              <a:stretch>
                <a:fillRect/>
              </a:stretch>
            </p:blipFill>
            <p:spPr>
              <a:xfrm>
                <a:off x="2296603" y="3994005"/>
                <a:ext cx="506688" cy="506689"/>
              </a:xfrm>
              <a:prstGeom prst="rect">
                <a:avLst/>
              </a:prstGeom>
            </p:spPr>
          </p:pic>
          <p:sp>
            <p:nvSpPr>
              <p:cNvPr id="113" name="TextBox 112">
                <a:extLst>
                  <a:ext uri="{FF2B5EF4-FFF2-40B4-BE49-F238E27FC236}">
                    <a16:creationId xmlns:a16="http://schemas.microsoft.com/office/drawing/2014/main" id="{3C5DC537-4FDB-FDE4-41EA-093B151758A3}"/>
                  </a:ext>
                </a:extLst>
              </p:cNvPr>
              <p:cNvSpPr txBox="1"/>
              <p:nvPr/>
            </p:nvSpPr>
            <p:spPr>
              <a:xfrm>
                <a:off x="1933751" y="4519020"/>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sp>
          <p:nvSpPr>
            <p:cNvPr id="110" name="TextBox 109">
              <a:extLst>
                <a:ext uri="{FF2B5EF4-FFF2-40B4-BE49-F238E27FC236}">
                  <a16:creationId xmlns:a16="http://schemas.microsoft.com/office/drawing/2014/main" id="{4FE785FF-B10D-A426-DF19-382DBA396EF4}"/>
                </a:ext>
              </a:extLst>
            </p:cNvPr>
            <p:cNvSpPr txBox="1"/>
            <p:nvPr/>
          </p:nvSpPr>
          <p:spPr>
            <a:xfrm>
              <a:off x="4937690" y="3256340"/>
              <a:ext cx="506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11" name="Picture 110" descr="A hexagon with colorful squares and a cube&#10;&#10;Description automatically generated">
              <a:extLst>
                <a:ext uri="{FF2B5EF4-FFF2-40B4-BE49-F238E27FC236}">
                  <a16:creationId xmlns:a16="http://schemas.microsoft.com/office/drawing/2014/main" id="{2A57F0E1-B80E-58E0-1FA0-92E1EF5C3B22}"/>
                </a:ext>
              </a:extLst>
            </p:cNvPr>
            <p:cNvPicPr>
              <a:picLocks noChangeAspect="1"/>
            </p:cNvPicPr>
            <p:nvPr/>
          </p:nvPicPr>
          <p:blipFill rotWithShape="1">
            <a:blip r:embed="rId19">
              <a:biLevel thresh="50000"/>
            </a:blip>
            <a:srcRect l="24397" r="23592" b="205"/>
            <a:stretch/>
          </p:blipFill>
          <p:spPr>
            <a:xfrm>
              <a:off x="4833617" y="2646408"/>
              <a:ext cx="712619" cy="594252"/>
            </a:xfrm>
            <a:prstGeom prst="rect">
              <a:avLst/>
            </a:prstGeom>
          </p:spPr>
        </p:pic>
      </p:grpSp>
      <p:grpSp>
        <p:nvGrpSpPr>
          <p:cNvPr id="34" name="Group 33">
            <a:extLst>
              <a:ext uri="{FF2B5EF4-FFF2-40B4-BE49-F238E27FC236}">
                <a16:creationId xmlns:a16="http://schemas.microsoft.com/office/drawing/2014/main" id="{6291A4D2-517A-0737-6424-44C0282C25BC}"/>
              </a:ext>
            </a:extLst>
          </p:cNvPr>
          <p:cNvGrpSpPr/>
          <p:nvPr/>
        </p:nvGrpSpPr>
        <p:grpSpPr>
          <a:xfrm>
            <a:off x="229062" y="3137560"/>
            <a:ext cx="2630860" cy="2510563"/>
            <a:chOff x="327764" y="3104426"/>
            <a:chExt cx="2424004" cy="3346481"/>
          </a:xfrm>
        </p:grpSpPr>
        <p:grpSp>
          <p:nvGrpSpPr>
            <p:cNvPr id="3" name="Group 2">
              <a:extLst>
                <a:ext uri="{FF2B5EF4-FFF2-40B4-BE49-F238E27FC236}">
                  <a16:creationId xmlns:a16="http://schemas.microsoft.com/office/drawing/2014/main" id="{FA527A0D-9804-57D2-9039-1E9B10EE94F3}"/>
                </a:ext>
              </a:extLst>
            </p:cNvPr>
            <p:cNvGrpSpPr/>
            <p:nvPr/>
          </p:nvGrpSpPr>
          <p:grpSpPr>
            <a:xfrm>
              <a:off x="327765" y="3110577"/>
              <a:ext cx="677224" cy="1017038"/>
              <a:chOff x="3017171" y="3865155"/>
              <a:chExt cx="761469" cy="1017038"/>
            </a:xfrm>
          </p:grpSpPr>
          <p:pic>
            <p:nvPicPr>
              <p:cNvPr id="32" name="Graphic 31" descr="HTML5">
                <a:extLst>
                  <a:ext uri="{FF2B5EF4-FFF2-40B4-BE49-F238E27FC236}">
                    <a16:creationId xmlns:a16="http://schemas.microsoft.com/office/drawing/2014/main" id="{38B1B634-FCD3-F818-8409-4C3C70BC5BF0}"/>
                  </a:ext>
                </a:extLst>
              </p:cNvPr>
              <p:cNvPicPr>
                <a:picLocks noChangeAspect="1"/>
              </p:cNvPicPr>
              <p:nvPr/>
            </p:nvPicPr>
            <p:blipFill>
              <a:blip r:embed="rId20">
                <a:biLevel thresh="50000"/>
                <a:extLst>
                  <a:ext uri="{96DAC541-7B7A-43D3-8B79-37D633B846F1}">
                    <asvg:svgBlip xmlns:asvg="http://schemas.microsoft.com/office/drawing/2016/SVG/main" r:embed="rId21"/>
                  </a:ext>
                </a:extLst>
              </a:blip>
              <a:stretch>
                <a:fillRect/>
              </a:stretch>
            </p:blipFill>
            <p:spPr>
              <a:xfrm>
                <a:off x="3078603" y="3865155"/>
                <a:ext cx="645309" cy="645309"/>
              </a:xfrm>
              <a:prstGeom prst="rect">
                <a:avLst/>
              </a:prstGeom>
            </p:spPr>
          </p:pic>
          <p:sp>
            <p:nvSpPr>
              <p:cNvPr id="33" name="TextBox 32">
                <a:extLst>
                  <a:ext uri="{FF2B5EF4-FFF2-40B4-BE49-F238E27FC236}">
                    <a16:creationId xmlns:a16="http://schemas.microsoft.com/office/drawing/2014/main" id="{DB48DA6A-C36C-BF00-8C91-98FE33AF5A42}"/>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4" name="Group 3">
              <a:extLst>
                <a:ext uri="{FF2B5EF4-FFF2-40B4-BE49-F238E27FC236}">
                  <a16:creationId xmlns:a16="http://schemas.microsoft.com/office/drawing/2014/main" id="{44D8EFA8-07E2-18BC-2E56-47DA50CDD661}"/>
                </a:ext>
              </a:extLst>
            </p:cNvPr>
            <p:cNvGrpSpPr/>
            <p:nvPr/>
          </p:nvGrpSpPr>
          <p:grpSpPr>
            <a:xfrm>
              <a:off x="1056331" y="3112365"/>
              <a:ext cx="677224" cy="1014641"/>
              <a:chOff x="3833600" y="5037766"/>
              <a:chExt cx="761469" cy="1014641"/>
            </a:xfrm>
          </p:grpSpPr>
          <p:pic>
            <p:nvPicPr>
              <p:cNvPr id="30" name="Graphic 29" descr="CSS">
                <a:extLst>
                  <a:ext uri="{FF2B5EF4-FFF2-40B4-BE49-F238E27FC236}">
                    <a16:creationId xmlns:a16="http://schemas.microsoft.com/office/drawing/2014/main" id="{72B71B5B-2AC1-035A-6C59-960948605EB3}"/>
                  </a:ext>
                </a:extLst>
              </p:cNvPr>
              <p:cNvPicPr>
                <a:picLocks noChangeAspect="1"/>
              </p:cNvPicPr>
              <p:nvPr/>
            </p:nvPicPr>
            <p:blipFill>
              <a:blip r:embed="rId22">
                <a:biLevel thresh="50000"/>
                <a:extLst>
                  <a:ext uri="{96DAC541-7B7A-43D3-8B79-37D633B846F1}">
                    <asvg:svgBlip xmlns:asvg="http://schemas.microsoft.com/office/drawing/2016/SVG/main" r:embed="rId23"/>
                  </a:ext>
                </a:extLst>
              </a:blip>
              <a:stretch>
                <a:fillRect/>
              </a:stretch>
            </p:blipFill>
            <p:spPr>
              <a:xfrm>
                <a:off x="3891679" y="5037766"/>
                <a:ext cx="645309" cy="645309"/>
              </a:xfrm>
              <a:prstGeom prst="rect">
                <a:avLst/>
              </a:prstGeom>
            </p:spPr>
          </p:pic>
          <p:sp>
            <p:nvSpPr>
              <p:cNvPr id="31" name="TextBox 30">
                <a:extLst>
                  <a:ext uri="{FF2B5EF4-FFF2-40B4-BE49-F238E27FC236}">
                    <a16:creationId xmlns:a16="http://schemas.microsoft.com/office/drawing/2014/main" id="{A6AAAB91-3A15-70C1-1F2E-FA0AE04FBBDF}"/>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7" name="Group 6">
              <a:extLst>
                <a:ext uri="{FF2B5EF4-FFF2-40B4-BE49-F238E27FC236}">
                  <a16:creationId xmlns:a16="http://schemas.microsoft.com/office/drawing/2014/main" id="{300541E7-A76C-6633-C75C-9F624D1CB1F0}"/>
                </a:ext>
              </a:extLst>
            </p:cNvPr>
            <p:cNvGrpSpPr/>
            <p:nvPr/>
          </p:nvGrpSpPr>
          <p:grpSpPr>
            <a:xfrm>
              <a:off x="1815723" y="3104426"/>
              <a:ext cx="936045" cy="1498936"/>
              <a:chOff x="2259079" y="3704067"/>
              <a:chExt cx="1052487" cy="1498936"/>
            </a:xfrm>
          </p:grpSpPr>
          <p:pic>
            <p:nvPicPr>
              <p:cNvPr id="28" name="Graphic 27" descr="JS">
                <a:extLst>
                  <a:ext uri="{FF2B5EF4-FFF2-40B4-BE49-F238E27FC236}">
                    <a16:creationId xmlns:a16="http://schemas.microsoft.com/office/drawing/2014/main" id="{A6C77FF6-7035-1C91-0A2B-89D257D3CF80}"/>
                  </a:ext>
                </a:extLst>
              </p:cNvPr>
              <p:cNvPicPr>
                <a:picLocks noChangeAspect="1"/>
              </p:cNvPicPr>
              <p:nvPr/>
            </p:nvPicPr>
            <p:blipFill>
              <a:blip r:embed="rId24">
                <a:biLevel thresh="50000"/>
                <a:extLst>
                  <a:ext uri="{96DAC541-7B7A-43D3-8B79-37D633B846F1}">
                    <asvg:svgBlip xmlns:asvg="http://schemas.microsoft.com/office/drawing/2016/SVG/main" r:embed="rId25"/>
                  </a:ext>
                </a:extLst>
              </a:blip>
              <a:stretch>
                <a:fillRect/>
              </a:stretch>
            </p:blipFill>
            <p:spPr>
              <a:xfrm>
                <a:off x="2423471" y="3704067"/>
                <a:ext cx="645309" cy="645309"/>
              </a:xfrm>
              <a:prstGeom prst="rect">
                <a:avLst/>
              </a:prstGeom>
            </p:spPr>
          </p:pic>
          <p:sp>
            <p:nvSpPr>
              <p:cNvPr id="29" name="TextBox 28">
                <a:extLst>
                  <a:ext uri="{FF2B5EF4-FFF2-40B4-BE49-F238E27FC236}">
                    <a16:creationId xmlns:a16="http://schemas.microsoft.com/office/drawing/2014/main" id="{4FB238E8-8946-5216-7448-3377CDEDF3B2}"/>
                  </a:ext>
                </a:extLst>
              </p:cNvPr>
              <p:cNvSpPr txBox="1"/>
              <p:nvPr/>
            </p:nvSpPr>
            <p:spPr>
              <a:xfrm>
                <a:off x="2259079" y="4348723"/>
                <a:ext cx="1052487" cy="854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cs typeface="Agency FB" panose="020F0502020204030204" pitchFamily="34" charset="0"/>
                  </a:rPr>
                  <a:t>JavaScriptt</a:t>
                </a:r>
                <a:endParaRPr lang="en-US" err="1">
                  <a:latin typeface="Agency FB" panose="020F0502020204030204" pitchFamily="34" charset="0"/>
                  <a:cs typeface="Agency FB" panose="020F0502020204030204" pitchFamily="34" charset="0"/>
                </a:endParaRPr>
              </a:p>
            </p:txBody>
          </p:sp>
        </p:grpSp>
        <p:grpSp>
          <p:nvGrpSpPr>
            <p:cNvPr id="8" name="Group 7">
              <a:extLst>
                <a:ext uri="{FF2B5EF4-FFF2-40B4-BE49-F238E27FC236}">
                  <a16:creationId xmlns:a16="http://schemas.microsoft.com/office/drawing/2014/main" id="{2256EF28-BDD7-4F03-BDAD-817B0D08B645}"/>
                </a:ext>
              </a:extLst>
            </p:cNvPr>
            <p:cNvGrpSpPr/>
            <p:nvPr/>
          </p:nvGrpSpPr>
          <p:grpSpPr>
            <a:xfrm>
              <a:off x="327764" y="4193339"/>
              <a:ext cx="677224" cy="1012340"/>
              <a:chOff x="4599507" y="4718085"/>
              <a:chExt cx="761469" cy="1012340"/>
            </a:xfrm>
          </p:grpSpPr>
          <p:pic>
            <p:nvPicPr>
              <p:cNvPr id="26" name="Graphic 25" descr="React">
                <a:extLst>
                  <a:ext uri="{FF2B5EF4-FFF2-40B4-BE49-F238E27FC236}">
                    <a16:creationId xmlns:a16="http://schemas.microsoft.com/office/drawing/2014/main" id="{920FBE7E-0BAF-AABE-47B6-A98B2354CADD}"/>
                  </a:ext>
                </a:extLst>
              </p:cNvPr>
              <p:cNvPicPr>
                <a:picLocks noChangeAspect="1"/>
              </p:cNvPicPr>
              <p:nvPr/>
            </p:nvPicPr>
            <p:blipFill>
              <a:blip r:embed="rId26">
                <a:biLevel thresh="50000"/>
                <a:extLst>
                  <a:ext uri="{96DAC541-7B7A-43D3-8B79-37D633B846F1}">
                    <asvg:svgBlip xmlns:asvg="http://schemas.microsoft.com/office/drawing/2016/SVG/main" r:embed="rId27"/>
                  </a:ext>
                </a:extLst>
              </a:blip>
              <a:stretch>
                <a:fillRect/>
              </a:stretch>
            </p:blipFill>
            <p:spPr>
              <a:xfrm>
                <a:off x="4657094" y="4718085"/>
                <a:ext cx="645309" cy="645309"/>
              </a:xfrm>
              <a:prstGeom prst="rect">
                <a:avLst/>
              </a:prstGeom>
            </p:spPr>
          </p:pic>
          <p:sp>
            <p:nvSpPr>
              <p:cNvPr id="27" name="TextBox 26">
                <a:extLst>
                  <a:ext uri="{FF2B5EF4-FFF2-40B4-BE49-F238E27FC236}">
                    <a16:creationId xmlns:a16="http://schemas.microsoft.com/office/drawing/2014/main" id="{94B9CC00-D6B1-C1CD-741B-80801557BA71}"/>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10" name="Group 9">
              <a:extLst>
                <a:ext uri="{FF2B5EF4-FFF2-40B4-BE49-F238E27FC236}">
                  <a16:creationId xmlns:a16="http://schemas.microsoft.com/office/drawing/2014/main" id="{BEF62255-D2DA-B244-E945-3A1821F159FB}"/>
                </a:ext>
              </a:extLst>
            </p:cNvPr>
            <p:cNvGrpSpPr/>
            <p:nvPr/>
          </p:nvGrpSpPr>
          <p:grpSpPr>
            <a:xfrm>
              <a:off x="1056204" y="4193605"/>
              <a:ext cx="677224" cy="1012074"/>
              <a:chOff x="3461950" y="5474908"/>
              <a:chExt cx="761469" cy="1012074"/>
            </a:xfrm>
          </p:grpSpPr>
          <p:pic>
            <p:nvPicPr>
              <p:cNvPr id="21" name="Graphic 20" descr="NodeJS&quot;">
                <a:extLst>
                  <a:ext uri="{FF2B5EF4-FFF2-40B4-BE49-F238E27FC236}">
                    <a16:creationId xmlns:a16="http://schemas.microsoft.com/office/drawing/2014/main" id="{6C8F2CB8-E2E1-D918-6689-3C1C1C26FBC7}"/>
                  </a:ext>
                </a:extLst>
              </p:cNvPr>
              <p:cNvPicPr>
                <a:picLocks noChangeAspect="1"/>
              </p:cNvPicPr>
              <p:nvPr/>
            </p:nvPicPr>
            <p:blipFill>
              <a:blip r:embed="rId28">
                <a:biLevel thresh="50000"/>
                <a:extLst>
                  <a:ext uri="{96DAC541-7B7A-43D3-8B79-37D633B846F1}">
                    <asvg:svgBlip xmlns:asvg="http://schemas.microsoft.com/office/drawing/2016/SVG/main" r:embed="rId29"/>
                  </a:ext>
                </a:extLst>
              </a:blip>
              <a:stretch>
                <a:fillRect/>
              </a:stretch>
            </p:blipFill>
            <p:spPr>
              <a:xfrm>
                <a:off x="3519167" y="5474908"/>
                <a:ext cx="645310" cy="645310"/>
              </a:xfrm>
              <a:prstGeom prst="rect">
                <a:avLst/>
              </a:prstGeom>
            </p:spPr>
          </p:pic>
          <p:sp>
            <p:nvSpPr>
              <p:cNvPr id="25" name="TextBox 24">
                <a:extLst>
                  <a:ext uri="{FF2B5EF4-FFF2-40B4-BE49-F238E27FC236}">
                    <a16:creationId xmlns:a16="http://schemas.microsoft.com/office/drawing/2014/main" id="{35538AF8-39C1-B999-F5C1-61B7796F3DD8}"/>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11" name="Group 10">
              <a:extLst>
                <a:ext uri="{FF2B5EF4-FFF2-40B4-BE49-F238E27FC236}">
                  <a16:creationId xmlns:a16="http://schemas.microsoft.com/office/drawing/2014/main" id="{BAD1BF7C-94C1-CBA0-927D-7E1A4C6ED79D}"/>
                </a:ext>
              </a:extLst>
            </p:cNvPr>
            <p:cNvGrpSpPr/>
            <p:nvPr/>
          </p:nvGrpSpPr>
          <p:grpSpPr>
            <a:xfrm>
              <a:off x="1526336" y="5158735"/>
              <a:ext cx="715950" cy="1292172"/>
              <a:chOff x="4656980" y="4095322"/>
              <a:chExt cx="805012" cy="1292172"/>
            </a:xfrm>
          </p:grpSpPr>
          <p:pic>
            <p:nvPicPr>
              <p:cNvPr id="18" name="Graphic 17" descr="Tailwind">
                <a:extLst>
                  <a:ext uri="{FF2B5EF4-FFF2-40B4-BE49-F238E27FC236}">
                    <a16:creationId xmlns:a16="http://schemas.microsoft.com/office/drawing/2014/main" id="{85DEC399-8D38-D9E2-109F-F4C4E17D1CBC}"/>
                  </a:ext>
                </a:extLst>
              </p:cNvPr>
              <p:cNvPicPr>
                <a:picLocks noChangeAspect="1"/>
              </p:cNvPicPr>
              <p:nvPr/>
            </p:nvPicPr>
            <p:blipFill>
              <a:blip r:embed="rId30">
                <a:biLevel thresh="50000"/>
                <a:extLst>
                  <a:ext uri="{96DAC541-7B7A-43D3-8B79-37D633B846F1}">
                    <asvg:svgBlip xmlns:asvg="http://schemas.microsoft.com/office/drawing/2016/SVG/main" r:embed="rId31"/>
                  </a:ext>
                </a:extLst>
              </a:blip>
              <a:stretch>
                <a:fillRect/>
              </a:stretch>
            </p:blipFill>
            <p:spPr>
              <a:xfrm>
                <a:off x="4736502" y="4095322"/>
                <a:ext cx="645309" cy="645309"/>
              </a:xfrm>
              <a:prstGeom prst="rect">
                <a:avLst/>
              </a:prstGeom>
            </p:spPr>
          </p:pic>
          <p:sp>
            <p:nvSpPr>
              <p:cNvPr id="19" name="TextBox 18">
                <a:extLst>
                  <a:ext uri="{FF2B5EF4-FFF2-40B4-BE49-F238E27FC236}">
                    <a16:creationId xmlns:a16="http://schemas.microsoft.com/office/drawing/2014/main" id="{7AF82498-9338-981B-23F9-5C08B8EA0B54}"/>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12" name="Group 11">
              <a:extLst>
                <a:ext uri="{FF2B5EF4-FFF2-40B4-BE49-F238E27FC236}">
                  <a16:creationId xmlns:a16="http://schemas.microsoft.com/office/drawing/2014/main" id="{288AFF65-6716-B21A-DCEE-8B4002EEB4AC}"/>
                </a:ext>
              </a:extLst>
            </p:cNvPr>
            <p:cNvGrpSpPr/>
            <p:nvPr/>
          </p:nvGrpSpPr>
          <p:grpSpPr>
            <a:xfrm>
              <a:off x="746096" y="5321457"/>
              <a:ext cx="677224" cy="965173"/>
              <a:chOff x="3982066" y="5304650"/>
              <a:chExt cx="761469" cy="965173"/>
            </a:xfrm>
          </p:grpSpPr>
          <p:pic>
            <p:nvPicPr>
              <p:cNvPr id="16" name="Graphic 15" descr="Python">
                <a:extLst>
                  <a:ext uri="{FF2B5EF4-FFF2-40B4-BE49-F238E27FC236}">
                    <a16:creationId xmlns:a16="http://schemas.microsoft.com/office/drawing/2014/main" id="{706C984B-43C5-84AE-0129-9AA57B17FABD}"/>
                  </a:ext>
                </a:extLst>
              </p:cNvPr>
              <p:cNvPicPr>
                <a:picLocks noChangeAspect="1"/>
              </p:cNvPicPr>
              <p:nvPr/>
            </p:nvPicPr>
            <p:blipFill>
              <a:blip r:embed="rId32">
                <a:biLevel thresh="50000"/>
                <a:extLst>
                  <a:ext uri="{96DAC541-7B7A-43D3-8B79-37D633B846F1}">
                    <asvg:svgBlip xmlns:asvg="http://schemas.microsoft.com/office/drawing/2016/SVG/main" r:embed="rId33"/>
                  </a:ext>
                </a:extLst>
              </a:blip>
              <a:stretch>
                <a:fillRect/>
              </a:stretch>
            </p:blipFill>
            <p:spPr>
              <a:xfrm>
                <a:off x="4041342" y="5304650"/>
                <a:ext cx="645310" cy="645310"/>
              </a:xfrm>
              <a:prstGeom prst="rect">
                <a:avLst/>
              </a:prstGeom>
            </p:spPr>
          </p:pic>
          <p:sp>
            <p:nvSpPr>
              <p:cNvPr id="17" name="TextBox 16">
                <a:extLst>
                  <a:ext uri="{FF2B5EF4-FFF2-40B4-BE49-F238E27FC236}">
                    <a16:creationId xmlns:a16="http://schemas.microsoft.com/office/drawing/2014/main" id="{81D4656A-DA70-B02D-4E6F-90645C56B9F7}"/>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13" name="Group 12">
              <a:extLst>
                <a:ext uri="{FF2B5EF4-FFF2-40B4-BE49-F238E27FC236}">
                  <a16:creationId xmlns:a16="http://schemas.microsoft.com/office/drawing/2014/main" id="{2B49070B-5153-851A-0660-BB4D57E0B212}"/>
                </a:ext>
              </a:extLst>
            </p:cNvPr>
            <p:cNvGrpSpPr/>
            <p:nvPr/>
          </p:nvGrpSpPr>
          <p:grpSpPr>
            <a:xfrm>
              <a:off x="1912247" y="4165531"/>
              <a:ext cx="663175" cy="1014642"/>
              <a:chOff x="4098471" y="4285919"/>
              <a:chExt cx="745672" cy="1014642"/>
            </a:xfrm>
          </p:grpSpPr>
          <p:pic>
            <p:nvPicPr>
              <p:cNvPr id="14" name="Graphic 13" descr="NestJS">
                <a:extLst>
                  <a:ext uri="{FF2B5EF4-FFF2-40B4-BE49-F238E27FC236}">
                    <a16:creationId xmlns:a16="http://schemas.microsoft.com/office/drawing/2014/main" id="{560528D9-3962-87AC-6EDB-14A12D893553}"/>
                  </a:ext>
                </a:extLst>
              </p:cNvPr>
              <p:cNvPicPr>
                <a:picLocks noChangeAspect="1"/>
              </p:cNvPicPr>
              <p:nvPr/>
            </p:nvPicPr>
            <p:blipFill>
              <a:blip r:embed="rId34">
                <a:biLevel thresh="75000"/>
                <a:extLst>
                  <a:ext uri="{96DAC541-7B7A-43D3-8B79-37D633B846F1}">
                    <asvg:svgBlip xmlns:asvg="http://schemas.microsoft.com/office/drawing/2016/SVG/main" r:embed="rId35"/>
                  </a:ext>
                </a:extLst>
              </a:blip>
              <a:stretch>
                <a:fillRect/>
              </a:stretch>
            </p:blipFill>
            <p:spPr>
              <a:xfrm>
                <a:off x="4132841" y="4285919"/>
                <a:ext cx="668023" cy="645310"/>
              </a:xfrm>
              <a:prstGeom prst="rect">
                <a:avLst/>
              </a:prstGeom>
            </p:spPr>
          </p:pic>
          <p:sp>
            <p:nvSpPr>
              <p:cNvPr id="15" name="TextBox 14">
                <a:extLst>
                  <a:ext uri="{FF2B5EF4-FFF2-40B4-BE49-F238E27FC236}">
                    <a16:creationId xmlns:a16="http://schemas.microsoft.com/office/drawing/2014/main" id="{FC1FC209-8983-E070-6B64-8B1E65534D30}"/>
                  </a:ext>
                </a:extLst>
              </p:cNvPr>
              <p:cNvSpPr txBox="1"/>
              <p:nvPr/>
            </p:nvSpPr>
            <p:spPr>
              <a:xfrm>
                <a:off x="4098471" y="4931229"/>
                <a:ext cx="7456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gency FB"/>
                  </a:rPr>
                  <a:t>NestJS</a:t>
                </a:r>
                <a:endParaRPr lang="en-US">
                  <a:latin typeface="Agency FB"/>
                </a:endParaRPr>
              </a:p>
            </p:txBody>
          </p:sp>
        </p:grpSp>
      </p:grpSp>
    </p:spTree>
    <p:extLst>
      <p:ext uri="{BB962C8B-B14F-4D97-AF65-F5344CB8AC3E}">
        <p14:creationId xmlns:p14="http://schemas.microsoft.com/office/powerpoint/2010/main" val="998111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D228F785-0B0B-EBFA-78A9-1311F3607A68}"/>
            </a:ext>
          </a:extLst>
        </p:cNvPr>
        <p:cNvGrpSpPr/>
        <p:nvPr/>
      </p:nvGrpSpPr>
      <p:grpSpPr>
        <a:xfrm>
          <a:off x="0" y="0"/>
          <a:ext cx="0" cy="0"/>
          <a:chOff x="0" y="0"/>
          <a:chExt cx="0" cy="0"/>
        </a:xfrm>
      </p:grpSpPr>
      <p:sp>
        <p:nvSpPr>
          <p:cNvPr id="108" name="Rectangle 107">
            <a:extLst>
              <a:ext uri="{FF2B5EF4-FFF2-40B4-BE49-F238E27FC236}">
                <a16:creationId xmlns:a16="http://schemas.microsoft.com/office/drawing/2014/main" id="{E4872122-9BAF-3040-D230-C65109207BF3}"/>
              </a:ext>
            </a:extLst>
          </p:cNvPr>
          <p:cNvSpPr/>
          <p:nvPr/>
        </p:nvSpPr>
        <p:spPr>
          <a:xfrm>
            <a:off x="9224140" y="1723532"/>
            <a:ext cx="2845631" cy="5052172"/>
          </a:xfrm>
          <a:prstGeom prst="rect">
            <a:avLst/>
          </a:prstGeom>
          <a:solidFill>
            <a:schemeClr val="bg1">
              <a:lumMod val="65000"/>
              <a:alpha val="47155"/>
            </a:schemeClr>
          </a:solidFill>
          <a:ln w="25400">
            <a:gradFill flip="none" rotWithShape="1">
              <a:gsLst>
                <a:gs pos="0">
                  <a:srgbClr val="A6FBAF"/>
                </a:gs>
                <a:gs pos="49000">
                  <a:srgbClr val="AFC4DE"/>
                </a:gs>
                <a:gs pos="71000">
                  <a:srgbClr val="8E83C6"/>
                </a:gs>
                <a:gs pos="100000">
                  <a:srgbClr val="605C8B"/>
                </a:gs>
              </a:gsLst>
              <a:path path="circle">
                <a:fillToRect t="100000" r="100000"/>
              </a:path>
              <a:tileRect l="-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9B85F8-F342-8551-0115-19970850D3D1}"/>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pic>
        <p:nvPicPr>
          <p:cNvPr id="38" name="Picture 37" descr="A logo with a black background&#10;&#10;Description automatically generated">
            <a:extLst>
              <a:ext uri="{FF2B5EF4-FFF2-40B4-BE49-F238E27FC236}">
                <a16:creationId xmlns:a16="http://schemas.microsoft.com/office/drawing/2014/main" id="{9CCC4CD7-43E2-7C46-66BA-3185D76EEF98}"/>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F7F06885-9C6F-A9BA-FBD5-1A50A3EDC93A}"/>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55" name="TextBox 54">
            <a:extLst>
              <a:ext uri="{FF2B5EF4-FFF2-40B4-BE49-F238E27FC236}">
                <a16:creationId xmlns:a16="http://schemas.microsoft.com/office/drawing/2014/main" id="{55C5A957-ACE6-6916-426B-29429629ABB0}"/>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A8894EC0-0930-537D-2205-F5EAAE1172FB}"/>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grpSp>
        <p:nvGrpSpPr>
          <p:cNvPr id="18" name="Group 17">
            <a:extLst>
              <a:ext uri="{FF2B5EF4-FFF2-40B4-BE49-F238E27FC236}">
                <a16:creationId xmlns:a16="http://schemas.microsoft.com/office/drawing/2014/main" id="{A1564B44-7DE0-9381-43D9-A61D9C1B1D90}"/>
              </a:ext>
            </a:extLst>
          </p:cNvPr>
          <p:cNvGrpSpPr/>
          <p:nvPr/>
        </p:nvGrpSpPr>
        <p:grpSpPr>
          <a:xfrm>
            <a:off x="9396488" y="2661186"/>
            <a:ext cx="2471692" cy="3633755"/>
            <a:chOff x="9396488" y="2661186"/>
            <a:chExt cx="2471692" cy="3633755"/>
          </a:xfrm>
        </p:grpSpPr>
        <p:grpSp>
          <p:nvGrpSpPr>
            <p:cNvPr id="45" name="Group 44">
              <a:extLst>
                <a:ext uri="{FF2B5EF4-FFF2-40B4-BE49-F238E27FC236}">
                  <a16:creationId xmlns:a16="http://schemas.microsoft.com/office/drawing/2014/main" id="{5FE8C0D6-EFAB-4E43-29A0-A6948509F7E8}"/>
                </a:ext>
              </a:extLst>
            </p:cNvPr>
            <p:cNvGrpSpPr/>
            <p:nvPr/>
          </p:nvGrpSpPr>
          <p:grpSpPr>
            <a:xfrm>
              <a:off x="9485438" y="2725329"/>
              <a:ext cx="856311" cy="1181477"/>
              <a:chOff x="9752561" y="2773227"/>
              <a:chExt cx="612681" cy="935482"/>
            </a:xfrm>
          </p:grpSpPr>
          <p:pic>
            <p:nvPicPr>
              <p:cNvPr id="20" name="Graphic 19" descr="Figma">
                <a:extLst>
                  <a:ext uri="{FF2B5EF4-FFF2-40B4-BE49-F238E27FC236}">
                    <a16:creationId xmlns:a16="http://schemas.microsoft.com/office/drawing/2014/main" id="{30AAC7C7-3CD7-A33B-134E-1C0B32074C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08770" y="2773227"/>
                <a:ext cx="500264" cy="562495"/>
              </a:xfrm>
              <a:prstGeom prst="rect">
                <a:avLst/>
              </a:prstGeom>
            </p:spPr>
          </p:pic>
          <p:sp>
            <p:nvSpPr>
              <p:cNvPr id="66" name="TextBox 18">
                <a:extLst>
                  <a:ext uri="{FF2B5EF4-FFF2-40B4-BE49-F238E27FC236}">
                    <a16:creationId xmlns:a16="http://schemas.microsoft.com/office/drawing/2014/main" id="{54EE8110-9B75-7E2C-DCA6-62D318D7FACF}"/>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56" name="Group 55">
              <a:extLst>
                <a:ext uri="{FF2B5EF4-FFF2-40B4-BE49-F238E27FC236}">
                  <a16:creationId xmlns:a16="http://schemas.microsoft.com/office/drawing/2014/main" id="{B481AD4B-F167-264C-01AC-D63B513DFEFC}"/>
                </a:ext>
              </a:extLst>
            </p:cNvPr>
            <p:cNvGrpSpPr/>
            <p:nvPr/>
          </p:nvGrpSpPr>
          <p:grpSpPr>
            <a:xfrm>
              <a:off x="10671177" y="2661186"/>
              <a:ext cx="1197003" cy="1175934"/>
              <a:chOff x="9356976" y="5676841"/>
              <a:chExt cx="856442" cy="931093"/>
            </a:xfrm>
          </p:grpSpPr>
          <p:pic>
            <p:nvPicPr>
              <p:cNvPr id="22" name="Graphic 21" descr="VSCode">
                <a:extLst>
                  <a:ext uri="{FF2B5EF4-FFF2-40B4-BE49-F238E27FC236}">
                    <a16:creationId xmlns:a16="http://schemas.microsoft.com/office/drawing/2014/main" id="{D13ED2F9-E434-D3EE-A729-8CA7F57C1B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9469" y="5676841"/>
                <a:ext cx="506184" cy="569153"/>
              </a:xfrm>
              <a:prstGeom prst="rect">
                <a:avLst/>
              </a:prstGeom>
            </p:spPr>
          </p:pic>
          <p:sp>
            <p:nvSpPr>
              <p:cNvPr id="68" name="TextBox 18">
                <a:extLst>
                  <a:ext uri="{FF2B5EF4-FFF2-40B4-BE49-F238E27FC236}">
                    <a16:creationId xmlns:a16="http://schemas.microsoft.com/office/drawing/2014/main" id="{7DAAB7E0-64B3-4772-704D-6B324B895C1F}"/>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6" name="Group 45">
              <a:extLst>
                <a:ext uri="{FF2B5EF4-FFF2-40B4-BE49-F238E27FC236}">
                  <a16:creationId xmlns:a16="http://schemas.microsoft.com/office/drawing/2014/main" id="{AF98A314-16C7-C6D3-A76F-4274024CDB42}"/>
                </a:ext>
              </a:extLst>
            </p:cNvPr>
            <p:cNvGrpSpPr/>
            <p:nvPr/>
          </p:nvGrpSpPr>
          <p:grpSpPr>
            <a:xfrm>
              <a:off x="9396488" y="3904795"/>
              <a:ext cx="1034210" cy="1180054"/>
              <a:chOff x="9688918" y="4847194"/>
              <a:chExt cx="739966" cy="934355"/>
            </a:xfrm>
          </p:grpSpPr>
          <p:pic>
            <p:nvPicPr>
              <p:cNvPr id="24" name="Graphic 23" descr="Docker">
                <a:extLst>
                  <a:ext uri="{FF2B5EF4-FFF2-40B4-BE49-F238E27FC236}">
                    <a16:creationId xmlns:a16="http://schemas.microsoft.com/office/drawing/2014/main" id="{42B5707B-0193-1628-D9A3-A5D0F0D53D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5197" y="4847194"/>
                <a:ext cx="502511" cy="565023"/>
              </a:xfrm>
              <a:prstGeom prst="rect">
                <a:avLst/>
              </a:prstGeom>
            </p:spPr>
          </p:pic>
          <p:sp>
            <p:nvSpPr>
              <p:cNvPr id="75" name="TextBox 18">
                <a:extLst>
                  <a:ext uri="{FF2B5EF4-FFF2-40B4-BE49-F238E27FC236}">
                    <a16:creationId xmlns:a16="http://schemas.microsoft.com/office/drawing/2014/main" id="{C8E426A9-51FB-BA53-BF7E-438EEA262C63}"/>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57" name="Group 56">
              <a:extLst>
                <a:ext uri="{FF2B5EF4-FFF2-40B4-BE49-F238E27FC236}">
                  <a16:creationId xmlns:a16="http://schemas.microsoft.com/office/drawing/2014/main" id="{D98D2515-171B-3E6E-9D7A-BDD5316B9171}"/>
                </a:ext>
              </a:extLst>
            </p:cNvPr>
            <p:cNvGrpSpPr/>
            <p:nvPr/>
          </p:nvGrpSpPr>
          <p:grpSpPr>
            <a:xfrm>
              <a:off x="10742807" y="3984508"/>
              <a:ext cx="1053743" cy="1102066"/>
              <a:chOff x="10090271" y="5474772"/>
              <a:chExt cx="753941" cy="872605"/>
            </a:xfrm>
          </p:grpSpPr>
          <p:pic>
            <p:nvPicPr>
              <p:cNvPr id="23" name="Picture 22" descr="Github">
                <a:extLst>
                  <a:ext uri="{FF2B5EF4-FFF2-40B4-BE49-F238E27FC236}">
                    <a16:creationId xmlns:a16="http://schemas.microsoft.com/office/drawing/2014/main" id="{8A8979CF-30C3-2CC6-A47A-B3E9B2AC283A}"/>
                  </a:ext>
                </a:extLst>
              </p:cNvPr>
              <p:cNvPicPr>
                <a:picLocks noChangeAspect="1"/>
              </p:cNvPicPr>
              <p:nvPr/>
            </p:nvPicPr>
            <p:blipFill rotWithShape="1">
              <a:blip r:embed="rId11"/>
              <a:srcRect l="7441" t="-3662" r="8534" b="29736"/>
              <a:stretch/>
            </p:blipFill>
            <p:spPr>
              <a:xfrm>
                <a:off x="10198139" y="5474772"/>
                <a:ext cx="512827" cy="507333"/>
              </a:xfrm>
              <a:prstGeom prst="rect">
                <a:avLst/>
              </a:prstGeom>
            </p:spPr>
          </p:pic>
          <p:sp>
            <p:nvSpPr>
              <p:cNvPr id="77" name="TextBox 18">
                <a:extLst>
                  <a:ext uri="{FF2B5EF4-FFF2-40B4-BE49-F238E27FC236}">
                    <a16:creationId xmlns:a16="http://schemas.microsoft.com/office/drawing/2014/main" id="{8246DDE6-0697-852B-2EE1-B5D7851DE397}"/>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78" name="Group 77">
              <a:extLst>
                <a:ext uri="{FF2B5EF4-FFF2-40B4-BE49-F238E27FC236}">
                  <a16:creationId xmlns:a16="http://schemas.microsoft.com/office/drawing/2014/main" id="{153BA3F7-679F-B2E6-3217-6AF5D4A38A71}"/>
                </a:ext>
              </a:extLst>
            </p:cNvPr>
            <p:cNvGrpSpPr/>
            <p:nvPr/>
          </p:nvGrpSpPr>
          <p:grpSpPr>
            <a:xfrm>
              <a:off x="10061275" y="5231437"/>
              <a:ext cx="1142116" cy="1063504"/>
              <a:chOff x="9638197" y="5683006"/>
              <a:chExt cx="817171" cy="842072"/>
            </a:xfrm>
          </p:grpSpPr>
          <p:pic>
            <p:nvPicPr>
              <p:cNvPr id="61" name="Picture 60" descr="A white figure in a helmet&#10;&#10;Description automatically generated">
                <a:extLst>
                  <a:ext uri="{FF2B5EF4-FFF2-40B4-BE49-F238E27FC236}">
                    <a16:creationId xmlns:a16="http://schemas.microsoft.com/office/drawing/2014/main" id="{C62EC24E-7AAF-2FFE-17C9-14AFF4172089}"/>
                  </a:ext>
                </a:extLst>
              </p:cNvPr>
              <p:cNvPicPr>
                <a:picLocks noChangeAspect="1"/>
              </p:cNvPicPr>
              <p:nvPr/>
            </p:nvPicPr>
            <p:blipFill>
              <a:blip r:embed="rId12"/>
              <a:stretch>
                <a:fillRect/>
              </a:stretch>
            </p:blipFill>
            <p:spPr>
              <a:xfrm>
                <a:off x="9807842" y="5683006"/>
                <a:ext cx="477879" cy="472740"/>
              </a:xfrm>
              <a:prstGeom prst="rect">
                <a:avLst/>
              </a:prstGeom>
            </p:spPr>
          </p:pic>
          <p:sp>
            <p:nvSpPr>
              <p:cNvPr id="73" name="TextBox 72">
                <a:extLst>
                  <a:ext uri="{FF2B5EF4-FFF2-40B4-BE49-F238E27FC236}">
                    <a16:creationId xmlns:a16="http://schemas.microsoft.com/office/drawing/2014/main" id="{937B813E-6A24-180A-4655-44791E7B4E22}"/>
                  </a:ext>
                </a:extLst>
              </p:cNvPr>
              <p:cNvSpPr txBox="1"/>
              <p:nvPr/>
            </p:nvSpPr>
            <p:spPr>
              <a:xfrm>
                <a:off x="9638197" y="6155746"/>
                <a:ext cx="817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Postman</a:t>
                </a:r>
                <a:endParaRPr lang="en-US"/>
              </a:p>
            </p:txBody>
          </p:sp>
        </p:grpSp>
      </p:grpSp>
      <p:sp>
        <p:nvSpPr>
          <p:cNvPr id="6" name="TextBox 5">
            <a:extLst>
              <a:ext uri="{FF2B5EF4-FFF2-40B4-BE49-F238E27FC236}">
                <a16:creationId xmlns:a16="http://schemas.microsoft.com/office/drawing/2014/main" id="{487CB885-B38F-25FF-3C10-C77E1C6F2DA8}"/>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grpSp>
        <p:nvGrpSpPr>
          <p:cNvPr id="95" name="Group 94">
            <a:extLst>
              <a:ext uri="{FF2B5EF4-FFF2-40B4-BE49-F238E27FC236}">
                <a16:creationId xmlns:a16="http://schemas.microsoft.com/office/drawing/2014/main" id="{C9939078-F999-F6C9-24AE-8788AD8A885B}"/>
              </a:ext>
            </a:extLst>
          </p:cNvPr>
          <p:cNvGrpSpPr/>
          <p:nvPr/>
        </p:nvGrpSpPr>
        <p:grpSpPr>
          <a:xfrm>
            <a:off x="6647446" y="2660227"/>
            <a:ext cx="1845330" cy="2143898"/>
            <a:chOff x="6647446" y="2660227"/>
            <a:chExt cx="1845330" cy="2143898"/>
          </a:xfrm>
        </p:grpSpPr>
        <p:grpSp>
          <p:nvGrpSpPr>
            <p:cNvPr id="94" name="Group 93">
              <a:extLst>
                <a:ext uri="{FF2B5EF4-FFF2-40B4-BE49-F238E27FC236}">
                  <a16:creationId xmlns:a16="http://schemas.microsoft.com/office/drawing/2014/main" id="{981CF13F-5382-82F7-2C37-07EF858B6967}"/>
                </a:ext>
              </a:extLst>
            </p:cNvPr>
            <p:cNvGrpSpPr/>
            <p:nvPr/>
          </p:nvGrpSpPr>
          <p:grpSpPr>
            <a:xfrm>
              <a:off x="6647446" y="2660227"/>
              <a:ext cx="807923" cy="910268"/>
              <a:chOff x="7167061" y="2684232"/>
              <a:chExt cx="807923" cy="910268"/>
            </a:xfrm>
          </p:grpSpPr>
          <p:sp>
            <p:nvSpPr>
              <p:cNvPr id="48" name="TextBox 47">
                <a:extLst>
                  <a:ext uri="{FF2B5EF4-FFF2-40B4-BE49-F238E27FC236}">
                    <a16:creationId xmlns:a16="http://schemas.microsoft.com/office/drawing/2014/main" id="{B7DBBE56-B538-9447-684C-4E5FFBEF47D0}"/>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41" name="Graphic 40" descr="Firebase">
                <a:extLst>
                  <a:ext uri="{FF2B5EF4-FFF2-40B4-BE49-F238E27FC236}">
                    <a16:creationId xmlns:a16="http://schemas.microsoft.com/office/drawing/2014/main" id="{17127567-4055-8359-34EB-744A1B6D0CCA}"/>
                  </a:ext>
                </a:extLst>
              </p:cNvPr>
              <p:cNvPicPr>
                <a:picLocks noChangeAspect="1"/>
              </p:cNvPicPr>
              <p:nvPr/>
            </p:nvPicPr>
            <p:blipFill>
              <a:blip r:embed="rId13">
                <a:biLevel thresh="75000"/>
                <a:extLst>
                  <a:ext uri="{96DAC541-7B7A-43D3-8B79-37D633B846F1}">
                    <asvg:svgBlip xmlns:asvg="http://schemas.microsoft.com/office/drawing/2016/SVG/main" r:embed="rId14"/>
                  </a:ext>
                </a:extLst>
              </a:blip>
              <a:stretch>
                <a:fillRect/>
              </a:stretch>
            </p:blipFill>
            <p:spPr>
              <a:xfrm>
                <a:off x="7317929" y="2684232"/>
                <a:ext cx="506185" cy="569153"/>
              </a:xfrm>
              <a:prstGeom prst="rect">
                <a:avLst/>
              </a:prstGeom>
            </p:spPr>
          </p:pic>
        </p:grpSp>
        <p:grpSp>
          <p:nvGrpSpPr>
            <p:cNvPr id="85" name="Group 84">
              <a:extLst>
                <a:ext uri="{FF2B5EF4-FFF2-40B4-BE49-F238E27FC236}">
                  <a16:creationId xmlns:a16="http://schemas.microsoft.com/office/drawing/2014/main" id="{468E5977-66C9-3EDE-B9EE-F679C8BAC1AB}"/>
                </a:ext>
              </a:extLst>
            </p:cNvPr>
            <p:cNvGrpSpPr/>
            <p:nvPr/>
          </p:nvGrpSpPr>
          <p:grpSpPr>
            <a:xfrm>
              <a:off x="7002258" y="3914476"/>
              <a:ext cx="941615" cy="889649"/>
              <a:chOff x="6757707" y="5226687"/>
              <a:chExt cx="941615" cy="889649"/>
            </a:xfrm>
          </p:grpSpPr>
          <p:pic>
            <p:nvPicPr>
              <p:cNvPr id="71" name="Picture 70" descr="Azure has a new logo, but where do you download it? Here!">
                <a:extLst>
                  <a:ext uri="{FF2B5EF4-FFF2-40B4-BE49-F238E27FC236}">
                    <a16:creationId xmlns:a16="http://schemas.microsoft.com/office/drawing/2014/main" id="{A75195DA-7090-C3EA-5B16-D32600F22D64}"/>
                  </a:ext>
                </a:extLst>
              </p:cNvPr>
              <p:cNvPicPr>
                <a:picLocks noChangeAspect="1"/>
              </p:cNvPicPr>
              <p:nvPr/>
            </p:nvPicPr>
            <p:blipFill>
              <a:blip r:embed="rId15">
                <a:biLevel thresh="75000"/>
              </a:blip>
              <a:stretch>
                <a:fillRect/>
              </a:stretch>
            </p:blipFill>
            <p:spPr>
              <a:xfrm>
                <a:off x="6966449" y="5226687"/>
                <a:ext cx="524130" cy="530120"/>
              </a:xfrm>
              <a:prstGeom prst="rect">
                <a:avLst/>
              </a:prstGeom>
            </p:spPr>
          </p:pic>
          <p:sp>
            <p:nvSpPr>
              <p:cNvPr id="72" name="TextBox 71">
                <a:extLst>
                  <a:ext uri="{FF2B5EF4-FFF2-40B4-BE49-F238E27FC236}">
                    <a16:creationId xmlns:a16="http://schemas.microsoft.com/office/drawing/2014/main" id="{60AC30F1-8446-A6A7-80BB-5C6FC7B0AF11}"/>
                  </a:ext>
                </a:extLst>
              </p:cNvPr>
              <p:cNvSpPr txBox="1"/>
              <p:nvPr/>
            </p:nvSpPr>
            <p:spPr>
              <a:xfrm>
                <a:off x="6757707" y="5747004"/>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Azure</a:t>
                </a:r>
                <a:endParaRPr lang="en-US"/>
              </a:p>
            </p:txBody>
          </p:sp>
        </p:grpSp>
        <p:grpSp>
          <p:nvGrpSpPr>
            <p:cNvPr id="83" name="Group 82">
              <a:extLst>
                <a:ext uri="{FF2B5EF4-FFF2-40B4-BE49-F238E27FC236}">
                  <a16:creationId xmlns:a16="http://schemas.microsoft.com/office/drawing/2014/main" id="{0134B354-2C56-3028-D04D-83095FC3C775}"/>
                </a:ext>
              </a:extLst>
            </p:cNvPr>
            <p:cNvGrpSpPr/>
            <p:nvPr/>
          </p:nvGrpSpPr>
          <p:grpSpPr>
            <a:xfrm>
              <a:off x="7551161" y="2707178"/>
              <a:ext cx="941615" cy="845457"/>
              <a:chOff x="7504175" y="4531845"/>
              <a:chExt cx="941615" cy="845457"/>
            </a:xfrm>
          </p:grpSpPr>
          <p:pic>
            <p:nvPicPr>
              <p:cNvPr id="63" name="Picture 62" descr="A logo of a company&#10;&#10;Description automatically generated">
                <a:extLst>
                  <a:ext uri="{FF2B5EF4-FFF2-40B4-BE49-F238E27FC236}">
                    <a16:creationId xmlns:a16="http://schemas.microsoft.com/office/drawing/2014/main" id="{3379C130-B53E-8915-C042-20D1F19EA8DA}"/>
                  </a:ext>
                </a:extLst>
              </p:cNvPr>
              <p:cNvPicPr>
                <a:picLocks noChangeAspect="1"/>
              </p:cNvPicPr>
              <p:nvPr/>
            </p:nvPicPr>
            <p:blipFill>
              <a:blip r:embed="rId16">
                <a:biLevel thresh="75000"/>
              </a:blip>
              <a:stretch>
                <a:fillRect/>
              </a:stretch>
            </p:blipFill>
            <p:spPr>
              <a:xfrm>
                <a:off x="7736044" y="4531845"/>
                <a:ext cx="477879" cy="477879"/>
              </a:xfrm>
              <a:prstGeom prst="rect">
                <a:avLst/>
              </a:prstGeom>
            </p:spPr>
          </p:pic>
          <p:sp>
            <p:nvSpPr>
              <p:cNvPr id="81" name="TextBox 80">
                <a:extLst>
                  <a:ext uri="{FF2B5EF4-FFF2-40B4-BE49-F238E27FC236}">
                    <a16:creationId xmlns:a16="http://schemas.microsoft.com/office/drawing/2014/main" id="{BBEFC158-1961-3FEE-7589-CC233B18DDBA}"/>
                  </a:ext>
                </a:extLst>
              </p:cNvPr>
              <p:cNvSpPr txBox="1"/>
              <p:nvPr/>
            </p:nvSpPr>
            <p:spPr>
              <a:xfrm>
                <a:off x="7504175" y="5007970"/>
                <a:ext cx="941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AWS</a:t>
                </a:r>
                <a:endParaRPr lang="en-US"/>
              </a:p>
            </p:txBody>
          </p:sp>
        </p:grpSp>
      </p:grpSp>
      <p:grpSp>
        <p:nvGrpSpPr>
          <p:cNvPr id="49" name="Group 48">
            <a:extLst>
              <a:ext uri="{FF2B5EF4-FFF2-40B4-BE49-F238E27FC236}">
                <a16:creationId xmlns:a16="http://schemas.microsoft.com/office/drawing/2014/main" id="{C50D8516-C137-B923-449D-C62701F95C86}"/>
              </a:ext>
            </a:extLst>
          </p:cNvPr>
          <p:cNvGrpSpPr/>
          <p:nvPr/>
        </p:nvGrpSpPr>
        <p:grpSpPr>
          <a:xfrm>
            <a:off x="229062" y="3137558"/>
            <a:ext cx="2630861" cy="2510562"/>
            <a:chOff x="327764" y="3104426"/>
            <a:chExt cx="2424004" cy="3346481"/>
          </a:xfrm>
        </p:grpSpPr>
        <p:grpSp>
          <p:nvGrpSpPr>
            <p:cNvPr id="50" name="Group 49">
              <a:extLst>
                <a:ext uri="{FF2B5EF4-FFF2-40B4-BE49-F238E27FC236}">
                  <a16:creationId xmlns:a16="http://schemas.microsoft.com/office/drawing/2014/main" id="{95075AE6-176A-A138-290E-D0C2D5F4102A}"/>
                </a:ext>
              </a:extLst>
            </p:cNvPr>
            <p:cNvGrpSpPr/>
            <p:nvPr/>
          </p:nvGrpSpPr>
          <p:grpSpPr>
            <a:xfrm>
              <a:off x="327765" y="3110577"/>
              <a:ext cx="677224" cy="1017038"/>
              <a:chOff x="3017171" y="3865155"/>
              <a:chExt cx="761469" cy="1017038"/>
            </a:xfrm>
          </p:grpSpPr>
          <p:pic>
            <p:nvPicPr>
              <p:cNvPr id="105" name="Graphic 104" descr="HTML5">
                <a:extLst>
                  <a:ext uri="{FF2B5EF4-FFF2-40B4-BE49-F238E27FC236}">
                    <a16:creationId xmlns:a16="http://schemas.microsoft.com/office/drawing/2014/main" id="{F8D61059-075B-8462-643E-9067E5031869}"/>
                  </a:ext>
                </a:extLst>
              </p:cNvPr>
              <p:cNvPicPr>
                <a:picLocks noChangeAspect="1"/>
              </p:cNvPicPr>
              <p:nvPr/>
            </p:nvPicPr>
            <p:blipFill>
              <a:blip r:embed="rId17">
                <a:biLevel thresh="50000"/>
                <a:extLst>
                  <a:ext uri="{96DAC541-7B7A-43D3-8B79-37D633B846F1}">
                    <asvg:svgBlip xmlns:asvg="http://schemas.microsoft.com/office/drawing/2016/SVG/main" r:embed="rId18"/>
                  </a:ext>
                </a:extLst>
              </a:blip>
              <a:stretch>
                <a:fillRect/>
              </a:stretch>
            </p:blipFill>
            <p:spPr>
              <a:xfrm>
                <a:off x="3078603" y="3865155"/>
                <a:ext cx="645309" cy="645309"/>
              </a:xfrm>
              <a:prstGeom prst="rect">
                <a:avLst/>
              </a:prstGeom>
            </p:spPr>
          </p:pic>
          <p:sp>
            <p:nvSpPr>
              <p:cNvPr id="106" name="TextBox 105">
                <a:extLst>
                  <a:ext uri="{FF2B5EF4-FFF2-40B4-BE49-F238E27FC236}">
                    <a16:creationId xmlns:a16="http://schemas.microsoft.com/office/drawing/2014/main" id="{9C7E3B01-E5FD-1242-D007-8A1801A2DBA8}"/>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52" name="Group 51">
              <a:extLst>
                <a:ext uri="{FF2B5EF4-FFF2-40B4-BE49-F238E27FC236}">
                  <a16:creationId xmlns:a16="http://schemas.microsoft.com/office/drawing/2014/main" id="{47E55518-E41A-21E4-5DDC-E64D9EB573EB}"/>
                </a:ext>
              </a:extLst>
            </p:cNvPr>
            <p:cNvGrpSpPr/>
            <p:nvPr/>
          </p:nvGrpSpPr>
          <p:grpSpPr>
            <a:xfrm>
              <a:off x="1056331" y="3112365"/>
              <a:ext cx="677224" cy="1014641"/>
              <a:chOff x="3833600" y="5037766"/>
              <a:chExt cx="761469" cy="1014641"/>
            </a:xfrm>
          </p:grpSpPr>
          <p:pic>
            <p:nvPicPr>
              <p:cNvPr id="103" name="Graphic 102" descr="CSS">
                <a:extLst>
                  <a:ext uri="{FF2B5EF4-FFF2-40B4-BE49-F238E27FC236}">
                    <a16:creationId xmlns:a16="http://schemas.microsoft.com/office/drawing/2014/main" id="{FE53D4D5-3AA1-3326-D22F-CC61B875C222}"/>
                  </a:ext>
                </a:extLst>
              </p:cNvPr>
              <p:cNvPicPr>
                <a:picLocks noChangeAspect="1"/>
              </p:cNvPicPr>
              <p:nvPr/>
            </p:nvPicPr>
            <p:blipFill>
              <a:blip r:embed="rId19">
                <a:biLevel thresh="50000"/>
                <a:extLst>
                  <a:ext uri="{96DAC541-7B7A-43D3-8B79-37D633B846F1}">
                    <asvg:svgBlip xmlns:asvg="http://schemas.microsoft.com/office/drawing/2016/SVG/main" r:embed="rId20"/>
                  </a:ext>
                </a:extLst>
              </a:blip>
              <a:stretch>
                <a:fillRect/>
              </a:stretch>
            </p:blipFill>
            <p:spPr>
              <a:xfrm>
                <a:off x="3891679" y="5037766"/>
                <a:ext cx="645309" cy="645309"/>
              </a:xfrm>
              <a:prstGeom prst="rect">
                <a:avLst/>
              </a:prstGeom>
            </p:spPr>
          </p:pic>
          <p:sp>
            <p:nvSpPr>
              <p:cNvPr id="104" name="TextBox 103">
                <a:extLst>
                  <a:ext uri="{FF2B5EF4-FFF2-40B4-BE49-F238E27FC236}">
                    <a16:creationId xmlns:a16="http://schemas.microsoft.com/office/drawing/2014/main" id="{E5D884BA-AF2B-96B9-DBBD-7C495194CF41}"/>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58" name="Group 57">
              <a:extLst>
                <a:ext uri="{FF2B5EF4-FFF2-40B4-BE49-F238E27FC236}">
                  <a16:creationId xmlns:a16="http://schemas.microsoft.com/office/drawing/2014/main" id="{6168A8A7-0C5C-28BE-CF1E-CE234FE847C5}"/>
                </a:ext>
              </a:extLst>
            </p:cNvPr>
            <p:cNvGrpSpPr/>
            <p:nvPr/>
          </p:nvGrpSpPr>
          <p:grpSpPr>
            <a:xfrm>
              <a:off x="1815723" y="3104426"/>
              <a:ext cx="936045" cy="1498936"/>
              <a:chOff x="2259079" y="3704067"/>
              <a:chExt cx="1052487" cy="1498936"/>
            </a:xfrm>
          </p:grpSpPr>
          <p:pic>
            <p:nvPicPr>
              <p:cNvPr id="101" name="Graphic 100" descr="JS">
                <a:extLst>
                  <a:ext uri="{FF2B5EF4-FFF2-40B4-BE49-F238E27FC236}">
                    <a16:creationId xmlns:a16="http://schemas.microsoft.com/office/drawing/2014/main" id="{C98FD70E-B700-E234-F6BB-88E46A46F00B}"/>
                  </a:ext>
                </a:extLst>
              </p:cNvPr>
              <p:cNvPicPr>
                <a:picLocks noChangeAspect="1"/>
              </p:cNvPicPr>
              <p:nvPr/>
            </p:nvPicPr>
            <p:blipFill>
              <a:blip r:embed="rId21">
                <a:biLevel thresh="50000"/>
                <a:extLst>
                  <a:ext uri="{96DAC541-7B7A-43D3-8B79-37D633B846F1}">
                    <asvg:svgBlip xmlns:asvg="http://schemas.microsoft.com/office/drawing/2016/SVG/main" r:embed="rId22"/>
                  </a:ext>
                </a:extLst>
              </a:blip>
              <a:stretch>
                <a:fillRect/>
              </a:stretch>
            </p:blipFill>
            <p:spPr>
              <a:xfrm>
                <a:off x="2423471" y="3704067"/>
                <a:ext cx="645309" cy="645309"/>
              </a:xfrm>
              <a:prstGeom prst="rect">
                <a:avLst/>
              </a:prstGeom>
            </p:spPr>
          </p:pic>
          <p:sp>
            <p:nvSpPr>
              <p:cNvPr id="102" name="TextBox 101">
                <a:extLst>
                  <a:ext uri="{FF2B5EF4-FFF2-40B4-BE49-F238E27FC236}">
                    <a16:creationId xmlns:a16="http://schemas.microsoft.com/office/drawing/2014/main" id="{F4BE40AA-4B20-046C-71F6-7CB498B63ACB}"/>
                  </a:ext>
                </a:extLst>
              </p:cNvPr>
              <p:cNvSpPr txBox="1"/>
              <p:nvPr/>
            </p:nvSpPr>
            <p:spPr>
              <a:xfrm>
                <a:off x="2259079" y="4348723"/>
                <a:ext cx="1052487" cy="854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cs typeface="Agency FB" panose="020F0502020204030204" pitchFamily="34" charset="0"/>
                  </a:rPr>
                  <a:t>JavaScriptt</a:t>
                </a:r>
                <a:endParaRPr lang="en-US" err="1">
                  <a:latin typeface="Agency FB" panose="020F0502020204030204" pitchFamily="34" charset="0"/>
                  <a:cs typeface="Agency FB" panose="020F0502020204030204" pitchFamily="34" charset="0"/>
                </a:endParaRPr>
              </a:p>
            </p:txBody>
          </p:sp>
        </p:grpSp>
        <p:grpSp>
          <p:nvGrpSpPr>
            <p:cNvPr id="59" name="Group 58">
              <a:extLst>
                <a:ext uri="{FF2B5EF4-FFF2-40B4-BE49-F238E27FC236}">
                  <a16:creationId xmlns:a16="http://schemas.microsoft.com/office/drawing/2014/main" id="{3F97C243-658D-B701-FA55-EF95B431BC66}"/>
                </a:ext>
              </a:extLst>
            </p:cNvPr>
            <p:cNvGrpSpPr/>
            <p:nvPr/>
          </p:nvGrpSpPr>
          <p:grpSpPr>
            <a:xfrm>
              <a:off x="327764" y="4193339"/>
              <a:ext cx="677224" cy="1012340"/>
              <a:chOff x="4599507" y="4718085"/>
              <a:chExt cx="761469" cy="1012340"/>
            </a:xfrm>
          </p:grpSpPr>
          <p:pic>
            <p:nvPicPr>
              <p:cNvPr id="99" name="Graphic 98" descr="React">
                <a:extLst>
                  <a:ext uri="{FF2B5EF4-FFF2-40B4-BE49-F238E27FC236}">
                    <a16:creationId xmlns:a16="http://schemas.microsoft.com/office/drawing/2014/main" id="{8C970258-E23A-7AE8-FD14-651F7E409B06}"/>
                  </a:ext>
                </a:extLst>
              </p:cNvPr>
              <p:cNvPicPr>
                <a:picLocks noChangeAspect="1"/>
              </p:cNvPicPr>
              <p:nvPr/>
            </p:nvPicPr>
            <p:blipFill>
              <a:blip r:embed="rId23">
                <a:biLevel thresh="50000"/>
                <a:extLst>
                  <a:ext uri="{96DAC541-7B7A-43D3-8B79-37D633B846F1}">
                    <asvg:svgBlip xmlns:asvg="http://schemas.microsoft.com/office/drawing/2016/SVG/main" r:embed="rId24"/>
                  </a:ext>
                </a:extLst>
              </a:blip>
              <a:stretch>
                <a:fillRect/>
              </a:stretch>
            </p:blipFill>
            <p:spPr>
              <a:xfrm>
                <a:off x="4657094" y="4718085"/>
                <a:ext cx="645309" cy="645309"/>
              </a:xfrm>
              <a:prstGeom prst="rect">
                <a:avLst/>
              </a:prstGeom>
            </p:spPr>
          </p:pic>
          <p:sp>
            <p:nvSpPr>
              <p:cNvPr id="100" name="TextBox 99">
                <a:extLst>
                  <a:ext uri="{FF2B5EF4-FFF2-40B4-BE49-F238E27FC236}">
                    <a16:creationId xmlns:a16="http://schemas.microsoft.com/office/drawing/2014/main" id="{A6C27E51-0E24-6DEC-FA32-ADFEB1F552B0}"/>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60" name="Group 59">
              <a:extLst>
                <a:ext uri="{FF2B5EF4-FFF2-40B4-BE49-F238E27FC236}">
                  <a16:creationId xmlns:a16="http://schemas.microsoft.com/office/drawing/2014/main" id="{ABCCCB81-66DB-E0D3-C745-49EF36016CA8}"/>
                </a:ext>
              </a:extLst>
            </p:cNvPr>
            <p:cNvGrpSpPr/>
            <p:nvPr/>
          </p:nvGrpSpPr>
          <p:grpSpPr>
            <a:xfrm>
              <a:off x="1056204" y="4193605"/>
              <a:ext cx="677224" cy="1012074"/>
              <a:chOff x="3461950" y="5474908"/>
              <a:chExt cx="761469" cy="1012074"/>
            </a:xfrm>
          </p:grpSpPr>
          <p:pic>
            <p:nvPicPr>
              <p:cNvPr id="93" name="Graphic 92" descr="NodeJS&quot;">
                <a:extLst>
                  <a:ext uri="{FF2B5EF4-FFF2-40B4-BE49-F238E27FC236}">
                    <a16:creationId xmlns:a16="http://schemas.microsoft.com/office/drawing/2014/main" id="{B4F6DB48-9C06-B6D3-ED52-ED433AE7B30E}"/>
                  </a:ext>
                </a:extLst>
              </p:cNvPr>
              <p:cNvPicPr>
                <a:picLocks noChangeAspect="1"/>
              </p:cNvPicPr>
              <p:nvPr/>
            </p:nvPicPr>
            <p:blipFill>
              <a:blip r:embed="rId25">
                <a:biLevel thresh="50000"/>
                <a:extLst>
                  <a:ext uri="{96DAC541-7B7A-43D3-8B79-37D633B846F1}">
                    <asvg:svgBlip xmlns:asvg="http://schemas.microsoft.com/office/drawing/2016/SVG/main" r:embed="rId26"/>
                  </a:ext>
                </a:extLst>
              </a:blip>
              <a:stretch>
                <a:fillRect/>
              </a:stretch>
            </p:blipFill>
            <p:spPr>
              <a:xfrm>
                <a:off x="3519167" y="5474908"/>
                <a:ext cx="645310" cy="645310"/>
              </a:xfrm>
              <a:prstGeom prst="rect">
                <a:avLst/>
              </a:prstGeom>
            </p:spPr>
          </p:pic>
          <p:sp>
            <p:nvSpPr>
              <p:cNvPr id="98" name="TextBox 97">
                <a:extLst>
                  <a:ext uri="{FF2B5EF4-FFF2-40B4-BE49-F238E27FC236}">
                    <a16:creationId xmlns:a16="http://schemas.microsoft.com/office/drawing/2014/main" id="{FC95E89A-66D8-9F78-0D2B-6A619C5F81EE}"/>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62" name="Group 61">
              <a:extLst>
                <a:ext uri="{FF2B5EF4-FFF2-40B4-BE49-F238E27FC236}">
                  <a16:creationId xmlns:a16="http://schemas.microsoft.com/office/drawing/2014/main" id="{34F17919-25FC-4F19-1C0F-06C4DE407238}"/>
                </a:ext>
              </a:extLst>
            </p:cNvPr>
            <p:cNvGrpSpPr/>
            <p:nvPr/>
          </p:nvGrpSpPr>
          <p:grpSpPr>
            <a:xfrm>
              <a:off x="1526336" y="5158735"/>
              <a:ext cx="715950" cy="1292172"/>
              <a:chOff x="4656980" y="4095322"/>
              <a:chExt cx="805012" cy="1292172"/>
            </a:xfrm>
          </p:grpSpPr>
          <p:pic>
            <p:nvPicPr>
              <p:cNvPr id="91" name="Graphic 90" descr="Tailwind">
                <a:extLst>
                  <a:ext uri="{FF2B5EF4-FFF2-40B4-BE49-F238E27FC236}">
                    <a16:creationId xmlns:a16="http://schemas.microsoft.com/office/drawing/2014/main" id="{C2902AED-9424-AE43-4C4A-9DBAFB71830E}"/>
                  </a:ext>
                </a:extLst>
              </p:cNvPr>
              <p:cNvPicPr>
                <a:picLocks noChangeAspect="1"/>
              </p:cNvPicPr>
              <p:nvPr/>
            </p:nvPicPr>
            <p:blipFill>
              <a:blip r:embed="rId27">
                <a:biLevel thresh="50000"/>
                <a:extLst>
                  <a:ext uri="{96DAC541-7B7A-43D3-8B79-37D633B846F1}">
                    <asvg:svgBlip xmlns:asvg="http://schemas.microsoft.com/office/drawing/2016/SVG/main" r:embed="rId28"/>
                  </a:ext>
                </a:extLst>
              </a:blip>
              <a:stretch>
                <a:fillRect/>
              </a:stretch>
            </p:blipFill>
            <p:spPr>
              <a:xfrm>
                <a:off x="4736502" y="4095322"/>
                <a:ext cx="645309" cy="645309"/>
              </a:xfrm>
              <a:prstGeom prst="rect">
                <a:avLst/>
              </a:prstGeom>
            </p:spPr>
          </p:pic>
          <p:sp>
            <p:nvSpPr>
              <p:cNvPr id="92" name="TextBox 91">
                <a:extLst>
                  <a:ext uri="{FF2B5EF4-FFF2-40B4-BE49-F238E27FC236}">
                    <a16:creationId xmlns:a16="http://schemas.microsoft.com/office/drawing/2014/main" id="{67C731E6-7ADB-FD85-CDA8-0BF84DF2E9E6}"/>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67" name="Group 66">
              <a:extLst>
                <a:ext uri="{FF2B5EF4-FFF2-40B4-BE49-F238E27FC236}">
                  <a16:creationId xmlns:a16="http://schemas.microsoft.com/office/drawing/2014/main" id="{B98B0834-6E40-3C6E-1536-F5F93D96F866}"/>
                </a:ext>
              </a:extLst>
            </p:cNvPr>
            <p:cNvGrpSpPr/>
            <p:nvPr/>
          </p:nvGrpSpPr>
          <p:grpSpPr>
            <a:xfrm>
              <a:off x="746096" y="5321457"/>
              <a:ext cx="677224" cy="965173"/>
              <a:chOff x="3982066" y="5304650"/>
              <a:chExt cx="761469" cy="965173"/>
            </a:xfrm>
          </p:grpSpPr>
          <p:pic>
            <p:nvPicPr>
              <p:cNvPr id="82" name="Graphic 81" descr="Python">
                <a:extLst>
                  <a:ext uri="{FF2B5EF4-FFF2-40B4-BE49-F238E27FC236}">
                    <a16:creationId xmlns:a16="http://schemas.microsoft.com/office/drawing/2014/main" id="{0898CAD6-5CA8-7CE5-152B-699CE60F27C1}"/>
                  </a:ext>
                </a:extLst>
              </p:cNvPr>
              <p:cNvPicPr>
                <a:picLocks noChangeAspect="1"/>
              </p:cNvPicPr>
              <p:nvPr/>
            </p:nvPicPr>
            <p:blipFill>
              <a:blip r:embed="rId29">
                <a:biLevel thresh="50000"/>
                <a:extLst>
                  <a:ext uri="{96DAC541-7B7A-43D3-8B79-37D633B846F1}">
                    <asvg:svgBlip xmlns:asvg="http://schemas.microsoft.com/office/drawing/2016/SVG/main" r:embed="rId30"/>
                  </a:ext>
                </a:extLst>
              </a:blip>
              <a:stretch>
                <a:fillRect/>
              </a:stretch>
            </p:blipFill>
            <p:spPr>
              <a:xfrm>
                <a:off x="4041342" y="5304650"/>
                <a:ext cx="645310" cy="645310"/>
              </a:xfrm>
              <a:prstGeom prst="rect">
                <a:avLst/>
              </a:prstGeom>
            </p:spPr>
          </p:pic>
          <p:sp>
            <p:nvSpPr>
              <p:cNvPr id="84" name="TextBox 83">
                <a:extLst>
                  <a:ext uri="{FF2B5EF4-FFF2-40B4-BE49-F238E27FC236}">
                    <a16:creationId xmlns:a16="http://schemas.microsoft.com/office/drawing/2014/main" id="{0AC4222D-2B5E-26E5-E3CE-FC4379521759}"/>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70" name="Group 69">
              <a:extLst>
                <a:ext uri="{FF2B5EF4-FFF2-40B4-BE49-F238E27FC236}">
                  <a16:creationId xmlns:a16="http://schemas.microsoft.com/office/drawing/2014/main" id="{376403AD-75BE-4EF2-BC12-71BF6BDC5882}"/>
                </a:ext>
              </a:extLst>
            </p:cNvPr>
            <p:cNvGrpSpPr/>
            <p:nvPr/>
          </p:nvGrpSpPr>
          <p:grpSpPr>
            <a:xfrm>
              <a:off x="1912247" y="4165531"/>
              <a:ext cx="663175" cy="1014642"/>
              <a:chOff x="4098471" y="4285919"/>
              <a:chExt cx="745672" cy="1014642"/>
            </a:xfrm>
          </p:grpSpPr>
          <p:pic>
            <p:nvPicPr>
              <p:cNvPr id="74" name="Graphic 73" descr="NestJS">
                <a:extLst>
                  <a:ext uri="{FF2B5EF4-FFF2-40B4-BE49-F238E27FC236}">
                    <a16:creationId xmlns:a16="http://schemas.microsoft.com/office/drawing/2014/main" id="{EF3A0A44-50C1-B8EC-5EAA-997210B0F098}"/>
                  </a:ext>
                </a:extLst>
              </p:cNvPr>
              <p:cNvPicPr>
                <a:picLocks noChangeAspect="1"/>
              </p:cNvPicPr>
              <p:nvPr/>
            </p:nvPicPr>
            <p:blipFill>
              <a:blip r:embed="rId31">
                <a:biLevel thresh="75000"/>
                <a:extLst>
                  <a:ext uri="{96DAC541-7B7A-43D3-8B79-37D633B846F1}">
                    <asvg:svgBlip xmlns:asvg="http://schemas.microsoft.com/office/drawing/2016/SVG/main" r:embed="rId32"/>
                  </a:ext>
                </a:extLst>
              </a:blip>
              <a:stretch>
                <a:fillRect/>
              </a:stretch>
            </p:blipFill>
            <p:spPr>
              <a:xfrm>
                <a:off x="4132841" y="4285919"/>
                <a:ext cx="668023" cy="645310"/>
              </a:xfrm>
              <a:prstGeom prst="rect">
                <a:avLst/>
              </a:prstGeom>
            </p:spPr>
          </p:pic>
          <p:sp>
            <p:nvSpPr>
              <p:cNvPr id="76" name="TextBox 75">
                <a:extLst>
                  <a:ext uri="{FF2B5EF4-FFF2-40B4-BE49-F238E27FC236}">
                    <a16:creationId xmlns:a16="http://schemas.microsoft.com/office/drawing/2014/main" id="{890C6B9C-E9AC-356F-9E58-646946ACF09E}"/>
                  </a:ext>
                </a:extLst>
              </p:cNvPr>
              <p:cNvSpPr txBox="1"/>
              <p:nvPr/>
            </p:nvSpPr>
            <p:spPr>
              <a:xfrm>
                <a:off x="4098471" y="4931229"/>
                <a:ext cx="7456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Agency FB"/>
                  </a:rPr>
                  <a:t>NestJS</a:t>
                </a:r>
                <a:endParaRPr lang="en-US">
                  <a:latin typeface="Agency FB"/>
                </a:endParaRPr>
              </a:p>
            </p:txBody>
          </p:sp>
        </p:grpSp>
      </p:grpSp>
      <p:grpSp>
        <p:nvGrpSpPr>
          <p:cNvPr id="109" name="Group 108">
            <a:extLst>
              <a:ext uri="{FF2B5EF4-FFF2-40B4-BE49-F238E27FC236}">
                <a16:creationId xmlns:a16="http://schemas.microsoft.com/office/drawing/2014/main" id="{A024D47C-AA33-B23A-EC90-6D4187BAD685}"/>
              </a:ext>
            </a:extLst>
          </p:cNvPr>
          <p:cNvGrpSpPr/>
          <p:nvPr/>
        </p:nvGrpSpPr>
        <p:grpSpPr>
          <a:xfrm>
            <a:off x="3546755" y="2566998"/>
            <a:ext cx="1984907" cy="982763"/>
            <a:chOff x="3561329" y="2646408"/>
            <a:chExt cx="1984907" cy="982763"/>
          </a:xfrm>
        </p:grpSpPr>
        <p:grpSp>
          <p:nvGrpSpPr>
            <p:cNvPr id="110" name="Group 109">
              <a:extLst>
                <a:ext uri="{FF2B5EF4-FFF2-40B4-BE49-F238E27FC236}">
                  <a16:creationId xmlns:a16="http://schemas.microsoft.com/office/drawing/2014/main" id="{F6D5C013-E12C-FC6F-6176-33522D855831}"/>
                </a:ext>
              </a:extLst>
            </p:cNvPr>
            <p:cNvGrpSpPr/>
            <p:nvPr/>
          </p:nvGrpSpPr>
          <p:grpSpPr>
            <a:xfrm>
              <a:off x="3561329" y="2690190"/>
              <a:ext cx="1108821" cy="938981"/>
              <a:chOff x="1933751" y="3994005"/>
              <a:chExt cx="1246755" cy="938981"/>
            </a:xfrm>
          </p:grpSpPr>
          <p:pic>
            <p:nvPicPr>
              <p:cNvPr id="113" name="Graphic 112" descr="TensorFlow">
                <a:extLst>
                  <a:ext uri="{FF2B5EF4-FFF2-40B4-BE49-F238E27FC236}">
                    <a16:creationId xmlns:a16="http://schemas.microsoft.com/office/drawing/2014/main" id="{CAE2F6DB-0FA6-C039-7739-7F87619FDC52}"/>
                  </a:ext>
                </a:extLst>
              </p:cNvPr>
              <p:cNvPicPr>
                <a:picLocks noChangeAspect="1"/>
              </p:cNvPicPr>
              <p:nvPr/>
            </p:nvPicPr>
            <p:blipFill>
              <a:blip r:embed="rId33">
                <a:biLevel thresh="50000"/>
                <a:extLst>
                  <a:ext uri="{96DAC541-7B7A-43D3-8B79-37D633B846F1}">
                    <asvg:svgBlip xmlns:asvg="http://schemas.microsoft.com/office/drawing/2016/SVG/main" r:embed="rId34"/>
                  </a:ext>
                </a:extLst>
              </a:blip>
              <a:stretch>
                <a:fillRect/>
              </a:stretch>
            </p:blipFill>
            <p:spPr>
              <a:xfrm>
                <a:off x="2296603" y="3994005"/>
                <a:ext cx="506688" cy="506689"/>
              </a:xfrm>
              <a:prstGeom prst="rect">
                <a:avLst/>
              </a:prstGeom>
            </p:spPr>
          </p:pic>
          <p:sp>
            <p:nvSpPr>
              <p:cNvPr id="114" name="TextBox 113">
                <a:extLst>
                  <a:ext uri="{FF2B5EF4-FFF2-40B4-BE49-F238E27FC236}">
                    <a16:creationId xmlns:a16="http://schemas.microsoft.com/office/drawing/2014/main" id="{14908C27-2A55-96B5-914C-FF684283AA36}"/>
                  </a:ext>
                </a:extLst>
              </p:cNvPr>
              <p:cNvSpPr txBox="1"/>
              <p:nvPr/>
            </p:nvSpPr>
            <p:spPr>
              <a:xfrm>
                <a:off x="1933751" y="4519020"/>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sp>
          <p:nvSpPr>
            <p:cNvPr id="111" name="TextBox 110">
              <a:extLst>
                <a:ext uri="{FF2B5EF4-FFF2-40B4-BE49-F238E27FC236}">
                  <a16:creationId xmlns:a16="http://schemas.microsoft.com/office/drawing/2014/main" id="{B8A5622C-2F5B-03C7-FB58-7186D77B78A4}"/>
                </a:ext>
              </a:extLst>
            </p:cNvPr>
            <p:cNvSpPr txBox="1"/>
            <p:nvPr/>
          </p:nvSpPr>
          <p:spPr>
            <a:xfrm>
              <a:off x="4937690" y="3256340"/>
              <a:ext cx="506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12" name="Picture 111" descr="A hexagon with colorful squares and a cube&#10;&#10;Description automatically generated">
              <a:extLst>
                <a:ext uri="{FF2B5EF4-FFF2-40B4-BE49-F238E27FC236}">
                  <a16:creationId xmlns:a16="http://schemas.microsoft.com/office/drawing/2014/main" id="{60DB6FCA-4095-4F36-93E8-581AEBE16BA8}"/>
                </a:ext>
              </a:extLst>
            </p:cNvPr>
            <p:cNvPicPr>
              <a:picLocks noChangeAspect="1"/>
            </p:cNvPicPr>
            <p:nvPr/>
          </p:nvPicPr>
          <p:blipFill rotWithShape="1">
            <a:blip r:embed="rId35">
              <a:biLevel thresh="50000"/>
            </a:blip>
            <a:srcRect l="24397" r="23592" b="205"/>
            <a:stretch/>
          </p:blipFill>
          <p:spPr>
            <a:xfrm>
              <a:off x="4833617" y="2646408"/>
              <a:ext cx="712619" cy="594252"/>
            </a:xfrm>
            <a:prstGeom prst="rect">
              <a:avLst/>
            </a:prstGeom>
          </p:spPr>
        </p:pic>
      </p:grpSp>
    </p:spTree>
    <p:extLst>
      <p:ext uri="{BB962C8B-B14F-4D97-AF65-F5344CB8AC3E}">
        <p14:creationId xmlns:p14="http://schemas.microsoft.com/office/powerpoint/2010/main" val="410030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1331" y="270691"/>
            <a:ext cx="6129337"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Project Schedule</a:t>
            </a: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screenshot of a computer&#10;&#10;Description automatically generated">
            <a:extLst>
              <a:ext uri="{FF2B5EF4-FFF2-40B4-BE49-F238E27FC236}">
                <a16:creationId xmlns:a16="http://schemas.microsoft.com/office/drawing/2014/main" id="{B80D3024-D07D-997C-BF84-230F654C13D7}"/>
              </a:ext>
            </a:extLst>
          </p:cNvPr>
          <p:cNvPicPr>
            <a:picLocks noChangeAspect="1"/>
          </p:cNvPicPr>
          <p:nvPr/>
        </p:nvPicPr>
        <p:blipFill rotWithShape="1">
          <a:blip r:embed="rId4"/>
          <a:srcRect l="3259" t="18095"/>
          <a:stretch/>
        </p:blipFill>
        <p:spPr>
          <a:xfrm>
            <a:off x="381000" y="1311728"/>
            <a:ext cx="11430006" cy="5464632"/>
          </a:xfrm>
          <a:prstGeom prst="rect">
            <a:avLst/>
          </a:prstGeom>
        </p:spPr>
      </p:pic>
    </p:spTree>
    <p:extLst>
      <p:ext uri="{BB962C8B-B14F-4D97-AF65-F5344CB8AC3E}">
        <p14:creationId xmlns:p14="http://schemas.microsoft.com/office/powerpoint/2010/main" val="481852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7476" y="270691"/>
            <a:ext cx="6123192" cy="1015663"/>
          </a:xfrm>
          <a:prstGeom prst="rect">
            <a:avLst/>
          </a:prstGeom>
          <a:noFill/>
        </p:spPr>
        <p:txBody>
          <a:bodyPr wrap="square" lIns="91440" tIns="45720" rIns="91440" bIns="45720" rtlCol="0" anchor="t">
            <a:spAutoFit/>
          </a:bodyPr>
          <a:lstStyle/>
          <a:p>
            <a:pPr algn="ctr"/>
            <a:r>
              <a:rPr lang="en-US" sz="6000">
                <a:latin typeface="Aharoni"/>
                <a:cs typeface="Aharoni"/>
              </a:rPr>
              <a:t>Project Schedule</a:t>
            </a: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screenshot of a computer&#10;&#10;Description automatically generated">
            <a:extLst>
              <a:ext uri="{FF2B5EF4-FFF2-40B4-BE49-F238E27FC236}">
                <a16:creationId xmlns:a16="http://schemas.microsoft.com/office/drawing/2014/main" id="{5F5A615B-C1C5-E14C-2D29-B426A8CBB457}"/>
              </a:ext>
            </a:extLst>
          </p:cNvPr>
          <p:cNvPicPr>
            <a:picLocks noChangeAspect="1"/>
          </p:cNvPicPr>
          <p:nvPr/>
        </p:nvPicPr>
        <p:blipFill rotWithShape="1">
          <a:blip r:embed="rId4"/>
          <a:srcRect l="2813" t="22558" r="89"/>
          <a:stretch/>
        </p:blipFill>
        <p:spPr>
          <a:xfrm>
            <a:off x="168729" y="1333500"/>
            <a:ext cx="11838285" cy="5311006"/>
          </a:xfrm>
          <a:prstGeom prst="rect">
            <a:avLst/>
          </a:prstGeom>
        </p:spPr>
      </p:pic>
    </p:spTree>
    <p:extLst>
      <p:ext uri="{BB962C8B-B14F-4D97-AF65-F5344CB8AC3E}">
        <p14:creationId xmlns:p14="http://schemas.microsoft.com/office/powerpoint/2010/main" val="3268754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and black text&#10;&#10;Description automatically generated">
            <a:extLst>
              <a:ext uri="{FF2B5EF4-FFF2-40B4-BE49-F238E27FC236}">
                <a16:creationId xmlns:a16="http://schemas.microsoft.com/office/drawing/2014/main" id="{F3AFD0A7-5228-7FFA-2D70-295E587DD566}"/>
              </a:ext>
            </a:extLst>
          </p:cNvPr>
          <p:cNvPicPr>
            <a:picLocks noChangeAspect="1"/>
          </p:cNvPicPr>
          <p:nvPr/>
        </p:nvPicPr>
        <p:blipFill>
          <a:blip r:embed="rId4"/>
          <a:stretch>
            <a:fillRect/>
          </a:stretch>
        </p:blipFill>
        <p:spPr>
          <a:xfrm>
            <a:off x="1396209" y="1042051"/>
            <a:ext cx="4482405" cy="5815949"/>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B8890AE9-8A7D-80C7-E000-C0BF13B73F4C}"/>
              </a:ext>
            </a:extLst>
          </p:cNvPr>
          <p:cNvPicPr>
            <a:picLocks noChangeAspect="1"/>
          </p:cNvPicPr>
          <p:nvPr/>
        </p:nvPicPr>
        <p:blipFill>
          <a:blip r:embed="rId5"/>
          <a:stretch>
            <a:fillRect/>
          </a:stretch>
        </p:blipFill>
        <p:spPr>
          <a:xfrm>
            <a:off x="6151991" y="1042051"/>
            <a:ext cx="4499096" cy="5815949"/>
          </a:xfrm>
          <a:prstGeom prst="rect">
            <a:avLst/>
          </a:prstGeom>
        </p:spPr>
      </p:pic>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spTree>
    <p:extLst>
      <p:ext uri="{BB962C8B-B14F-4D97-AF65-F5344CB8AC3E}">
        <p14:creationId xmlns:p14="http://schemas.microsoft.com/office/powerpoint/2010/main" val="1321847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on it&#10;&#10;Description automatically generated">
            <a:extLst>
              <a:ext uri="{FF2B5EF4-FFF2-40B4-BE49-F238E27FC236}">
                <a16:creationId xmlns:a16="http://schemas.microsoft.com/office/drawing/2014/main" id="{BDCF1563-B6D9-43CE-032B-EDA808A97BC1}"/>
              </a:ext>
            </a:extLst>
          </p:cNvPr>
          <p:cNvPicPr>
            <a:picLocks noChangeAspect="1"/>
          </p:cNvPicPr>
          <p:nvPr/>
        </p:nvPicPr>
        <p:blipFill>
          <a:blip r:embed="rId4"/>
          <a:stretch>
            <a:fillRect/>
          </a:stretch>
        </p:blipFill>
        <p:spPr>
          <a:xfrm>
            <a:off x="3854550" y="1074615"/>
            <a:ext cx="4482901" cy="5783385"/>
          </a:xfrm>
          <a:prstGeom prst="rect">
            <a:avLst/>
          </a:prstGeom>
        </p:spPr>
      </p:pic>
    </p:spTree>
    <p:extLst>
      <p:ext uri="{BB962C8B-B14F-4D97-AF65-F5344CB8AC3E}">
        <p14:creationId xmlns:p14="http://schemas.microsoft.com/office/powerpoint/2010/main" val="3413895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D1AFC470-45B3-434B-E0F7-DD19F9173E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CC23C1-C531-36E5-ADC9-A70513D450D4}"/>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
        <p:nvSpPr>
          <p:cNvPr id="13" name="TextBox 12">
            <a:extLst>
              <a:ext uri="{FF2B5EF4-FFF2-40B4-BE49-F238E27FC236}">
                <a16:creationId xmlns:a16="http://schemas.microsoft.com/office/drawing/2014/main" id="{FF80C71D-7F6E-1DB7-0B7C-93C28DA9A1CA}"/>
              </a:ext>
            </a:extLst>
          </p:cNvPr>
          <p:cNvSpPr txBox="1"/>
          <p:nvPr/>
        </p:nvSpPr>
        <p:spPr>
          <a:xfrm>
            <a:off x="2645519" y="2144714"/>
            <a:ext cx="1900237" cy="646331"/>
          </a:xfrm>
          <a:prstGeom prst="rect">
            <a:avLst/>
          </a:prstGeom>
        </p:spPr>
        <p:txBody>
          <a:bodyPr wrap="square" rtlCol="0">
            <a:spAutoFit/>
          </a:bodyPr>
          <a:lstStyle/>
          <a:p>
            <a:r>
              <a:rPr lang="en-US" sz="3600" b="1"/>
              <a:t>02</a:t>
            </a:r>
          </a:p>
        </p:txBody>
      </p:sp>
      <p:sp>
        <p:nvSpPr>
          <p:cNvPr id="14" name="TextBox 13">
            <a:extLst>
              <a:ext uri="{FF2B5EF4-FFF2-40B4-BE49-F238E27FC236}">
                <a16:creationId xmlns:a16="http://schemas.microsoft.com/office/drawing/2014/main" id="{78D4F9E4-955A-5A3D-373D-6A4DC67D7897}"/>
              </a:ext>
            </a:extLst>
          </p:cNvPr>
          <p:cNvSpPr txBox="1"/>
          <p:nvPr/>
        </p:nvSpPr>
        <p:spPr>
          <a:xfrm>
            <a:off x="2664827" y="2729489"/>
            <a:ext cx="2157413" cy="2800767"/>
          </a:xfrm>
          <a:prstGeom prst="rect">
            <a:avLst/>
          </a:prstGeom>
        </p:spPr>
        <p:txBody>
          <a:bodyPr wrap="square" lIns="91440" tIns="45720" rIns="91440" bIns="45720" rtlCol="0" anchor="t">
            <a:spAutoFit/>
          </a:bodyPr>
          <a:lstStyle/>
          <a:p>
            <a:r>
              <a:rPr lang="en-US" sz="2800" b="1"/>
              <a:t>Project Overview:</a:t>
            </a:r>
          </a:p>
          <a:p>
            <a:pPr marL="285750" indent="-285750">
              <a:buFont typeface="Arial" panose="020B0604020202020204" pitchFamily="34" charset="0"/>
              <a:buChar char="•"/>
            </a:pPr>
            <a:r>
              <a:rPr lang="en-US" sz="2000"/>
              <a:t>Problem Statement</a:t>
            </a:r>
          </a:p>
          <a:p>
            <a:pPr marL="285750" indent="-285750">
              <a:buFont typeface="Arial" panose="020B0604020202020204" pitchFamily="34" charset="0"/>
              <a:buChar char="•"/>
            </a:pPr>
            <a:r>
              <a:rPr lang="en-US" sz="2000"/>
              <a:t>Project Description</a:t>
            </a:r>
          </a:p>
          <a:p>
            <a:pPr marL="285750" indent="-285750">
              <a:buFont typeface="Arial" panose="020B0604020202020204" pitchFamily="34" charset="0"/>
              <a:buChar char="•"/>
            </a:pPr>
            <a:r>
              <a:rPr lang="en-US" sz="2000"/>
              <a:t>Personas</a:t>
            </a:r>
          </a:p>
          <a:p>
            <a:pPr marL="285750" indent="-285750">
              <a:buFont typeface="Arial" panose="020B0604020202020204" pitchFamily="34" charset="0"/>
              <a:buChar char="•"/>
            </a:pPr>
            <a:r>
              <a:rPr lang="en-US" sz="2000">
                <a:ea typeface="+mn-lt"/>
                <a:cs typeface="+mn-lt"/>
              </a:rPr>
              <a:t>Product Idea</a:t>
            </a:r>
            <a:endParaRPr lang="en-US" sz="2000"/>
          </a:p>
        </p:txBody>
      </p:sp>
      <p:sp>
        <p:nvSpPr>
          <p:cNvPr id="16" name="TextBox 15">
            <a:extLst>
              <a:ext uri="{FF2B5EF4-FFF2-40B4-BE49-F238E27FC236}">
                <a16:creationId xmlns:a16="http://schemas.microsoft.com/office/drawing/2014/main" id="{4DE92249-79BC-F004-4B59-EAFB4C362DB8}"/>
              </a:ext>
            </a:extLst>
          </p:cNvPr>
          <p:cNvSpPr txBox="1"/>
          <p:nvPr/>
        </p:nvSpPr>
        <p:spPr>
          <a:xfrm>
            <a:off x="5057472" y="2144714"/>
            <a:ext cx="1900237" cy="646331"/>
          </a:xfrm>
          <a:prstGeom prst="rect">
            <a:avLst/>
          </a:prstGeom>
        </p:spPr>
        <p:txBody>
          <a:bodyPr wrap="square" rtlCol="0">
            <a:spAutoFit/>
          </a:bodyPr>
          <a:lstStyle/>
          <a:p>
            <a:r>
              <a:rPr lang="en-US" sz="3600" b="1"/>
              <a:t>03</a:t>
            </a:r>
          </a:p>
        </p:txBody>
      </p:sp>
      <p:sp>
        <p:nvSpPr>
          <p:cNvPr id="17" name="TextBox 16">
            <a:extLst>
              <a:ext uri="{FF2B5EF4-FFF2-40B4-BE49-F238E27FC236}">
                <a16:creationId xmlns:a16="http://schemas.microsoft.com/office/drawing/2014/main" id="{E9EB3A61-F79E-9908-EF6D-FF7DE379DADC}"/>
              </a:ext>
            </a:extLst>
          </p:cNvPr>
          <p:cNvSpPr txBox="1"/>
          <p:nvPr/>
        </p:nvSpPr>
        <p:spPr>
          <a:xfrm>
            <a:off x="5076780" y="2729489"/>
            <a:ext cx="2157413" cy="3108543"/>
          </a:xfrm>
          <a:prstGeom prst="rect">
            <a:avLst/>
          </a:prstGeom>
        </p:spPr>
        <p:txBody>
          <a:bodyPr wrap="square" rtlCol="0">
            <a:spAutoFit/>
          </a:bodyPr>
          <a:lstStyle/>
          <a:p>
            <a:r>
              <a:rPr lang="en-US" sz="2800" b="1"/>
              <a:t>Languages and Tools:</a:t>
            </a:r>
          </a:p>
          <a:p>
            <a:pPr marL="285750" indent="-285750">
              <a:buFont typeface="Arial" panose="020B0604020202020204" pitchFamily="34" charset="0"/>
              <a:buChar char="•"/>
            </a:pPr>
            <a:r>
              <a:rPr lang="en-US" sz="2000"/>
              <a:t>A list and explanation of technologies and algorithms used to complete the project</a:t>
            </a:r>
          </a:p>
        </p:txBody>
      </p:sp>
      <p:sp>
        <p:nvSpPr>
          <p:cNvPr id="18" name="TextBox 17">
            <a:extLst>
              <a:ext uri="{FF2B5EF4-FFF2-40B4-BE49-F238E27FC236}">
                <a16:creationId xmlns:a16="http://schemas.microsoft.com/office/drawing/2014/main" id="{942214B8-1ED5-DD93-3679-C2CB9F370803}"/>
              </a:ext>
            </a:extLst>
          </p:cNvPr>
          <p:cNvSpPr txBox="1"/>
          <p:nvPr/>
        </p:nvSpPr>
        <p:spPr>
          <a:xfrm>
            <a:off x="7391218" y="2144714"/>
            <a:ext cx="1900237" cy="646331"/>
          </a:xfrm>
          <a:prstGeom prst="rect">
            <a:avLst/>
          </a:prstGeom>
        </p:spPr>
        <p:txBody>
          <a:bodyPr wrap="square" rtlCol="0">
            <a:spAutoFit/>
          </a:bodyPr>
          <a:lstStyle/>
          <a:p>
            <a:r>
              <a:rPr lang="en-US" sz="3600" b="1"/>
              <a:t>04</a:t>
            </a:r>
          </a:p>
        </p:txBody>
      </p:sp>
      <p:sp>
        <p:nvSpPr>
          <p:cNvPr id="19" name="TextBox 18">
            <a:extLst>
              <a:ext uri="{FF2B5EF4-FFF2-40B4-BE49-F238E27FC236}">
                <a16:creationId xmlns:a16="http://schemas.microsoft.com/office/drawing/2014/main" id="{5D24293D-6A1D-5128-74C1-1FD7F3A9A02A}"/>
              </a:ext>
            </a:extLst>
          </p:cNvPr>
          <p:cNvSpPr txBox="1"/>
          <p:nvPr/>
        </p:nvSpPr>
        <p:spPr>
          <a:xfrm>
            <a:off x="7410526" y="2729489"/>
            <a:ext cx="2157413" cy="2492990"/>
          </a:xfrm>
          <a:prstGeom prst="rect">
            <a:avLst/>
          </a:prstGeom>
        </p:spPr>
        <p:txBody>
          <a:bodyPr wrap="square" rtlCol="0">
            <a:spAutoFit/>
          </a:bodyPr>
          <a:lstStyle/>
          <a:p>
            <a:r>
              <a:rPr lang="en-US" sz="2800" b="1"/>
              <a:t>Team Logistics:</a:t>
            </a:r>
          </a:p>
          <a:p>
            <a:pPr marL="285750" indent="-285750">
              <a:buFont typeface="Arial" panose="020B0604020202020204" pitchFamily="34" charset="0"/>
              <a:buChar char="•"/>
            </a:pPr>
            <a:r>
              <a:rPr lang="en-US" sz="2000"/>
              <a:t>Project Schedule</a:t>
            </a:r>
          </a:p>
          <a:p>
            <a:pPr marL="285750" indent="-285750">
              <a:buFont typeface="Arial" panose="020B0604020202020204" pitchFamily="34" charset="0"/>
              <a:buChar char="•"/>
            </a:pPr>
            <a:r>
              <a:rPr lang="en-US" sz="2000"/>
              <a:t>Team Working Agreement</a:t>
            </a:r>
          </a:p>
          <a:p>
            <a:endParaRPr lang="en-US" sz="2000"/>
          </a:p>
        </p:txBody>
      </p:sp>
      <p:sp>
        <p:nvSpPr>
          <p:cNvPr id="25" name="TextBox 24">
            <a:extLst>
              <a:ext uri="{FF2B5EF4-FFF2-40B4-BE49-F238E27FC236}">
                <a16:creationId xmlns:a16="http://schemas.microsoft.com/office/drawing/2014/main" id="{883EC3F2-746D-C142-BF5F-B81D40B4EE96}"/>
              </a:ext>
            </a:extLst>
          </p:cNvPr>
          <p:cNvSpPr txBox="1"/>
          <p:nvPr/>
        </p:nvSpPr>
        <p:spPr>
          <a:xfrm>
            <a:off x="9460381" y="2144714"/>
            <a:ext cx="1900237" cy="646331"/>
          </a:xfrm>
          <a:prstGeom prst="rect">
            <a:avLst/>
          </a:prstGeom>
        </p:spPr>
        <p:txBody>
          <a:bodyPr wrap="square" rtlCol="0">
            <a:spAutoFit/>
          </a:bodyPr>
          <a:lstStyle/>
          <a:p>
            <a:r>
              <a:rPr lang="en-US" sz="3600" b="1"/>
              <a:t>05</a:t>
            </a:r>
          </a:p>
        </p:txBody>
      </p:sp>
      <p:sp>
        <p:nvSpPr>
          <p:cNvPr id="26" name="TextBox 25">
            <a:extLst>
              <a:ext uri="{FF2B5EF4-FFF2-40B4-BE49-F238E27FC236}">
                <a16:creationId xmlns:a16="http://schemas.microsoft.com/office/drawing/2014/main" id="{93D990F2-B0D6-AFAB-DA8D-DC0CEB701C8B}"/>
              </a:ext>
            </a:extLst>
          </p:cNvPr>
          <p:cNvSpPr txBox="1"/>
          <p:nvPr/>
        </p:nvSpPr>
        <p:spPr>
          <a:xfrm>
            <a:off x="9479689" y="2729489"/>
            <a:ext cx="2629877" cy="1754326"/>
          </a:xfrm>
          <a:prstGeom prst="rect">
            <a:avLst/>
          </a:prstGeom>
        </p:spPr>
        <p:txBody>
          <a:bodyPr wrap="square" rtlCol="0">
            <a:spAutoFit/>
          </a:bodyPr>
          <a:lstStyle/>
          <a:p>
            <a:r>
              <a:rPr lang="en-US" sz="2800" b="1"/>
              <a:t>Retrospective:</a:t>
            </a:r>
          </a:p>
          <a:p>
            <a:pPr marL="342900" indent="-342900">
              <a:buFont typeface="Arial" panose="020B0604020202020204" pitchFamily="34" charset="0"/>
              <a:buChar char="•"/>
            </a:pPr>
            <a:r>
              <a:rPr lang="en-US" sz="2000"/>
              <a:t>What went well</a:t>
            </a:r>
          </a:p>
          <a:p>
            <a:pPr marL="342900" indent="-342900">
              <a:buFont typeface="Arial" panose="020B0604020202020204" pitchFamily="34" charset="0"/>
              <a:buChar char="•"/>
            </a:pPr>
            <a:r>
              <a:rPr lang="en-US" sz="2000"/>
              <a:t>What needs to be Improved</a:t>
            </a:r>
          </a:p>
          <a:p>
            <a:pPr marL="342900" indent="-342900">
              <a:buFont typeface="Arial" panose="020B0604020202020204" pitchFamily="34" charset="0"/>
              <a:buChar char="•"/>
            </a:pPr>
            <a:r>
              <a:rPr lang="en-US" sz="2000"/>
              <a:t>Action Items</a:t>
            </a:r>
          </a:p>
        </p:txBody>
      </p:sp>
      <p:pic>
        <p:nvPicPr>
          <p:cNvPr id="38" name="Picture 37" descr="A logo with a black background&#10;&#10;Description automatically generated">
            <a:extLst>
              <a:ext uri="{FF2B5EF4-FFF2-40B4-BE49-F238E27FC236}">
                <a16:creationId xmlns:a16="http://schemas.microsoft.com/office/drawing/2014/main" id="{6DB76719-DB40-2D85-A668-DA59B4817BC3}"/>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7B78F65-99F8-0E30-7D37-97D626677377}"/>
              </a:ext>
            </a:extLst>
          </p:cNvPr>
          <p:cNvSpPr txBox="1"/>
          <p:nvPr/>
        </p:nvSpPr>
        <p:spPr>
          <a:xfrm>
            <a:off x="173775" y="2144714"/>
            <a:ext cx="1900237" cy="646331"/>
          </a:xfrm>
          <a:prstGeom prst="rect">
            <a:avLst/>
          </a:prstGeom>
        </p:spPr>
        <p:txBody>
          <a:bodyPr wrap="square" rtlCol="0">
            <a:spAutoFit/>
          </a:bodyPr>
          <a:lstStyle/>
          <a:p>
            <a:r>
              <a:rPr lang="en-US" sz="3600" b="1"/>
              <a:t>01</a:t>
            </a:r>
          </a:p>
        </p:txBody>
      </p:sp>
      <p:sp>
        <p:nvSpPr>
          <p:cNvPr id="6" name="TextBox 5">
            <a:extLst>
              <a:ext uri="{FF2B5EF4-FFF2-40B4-BE49-F238E27FC236}">
                <a16:creationId xmlns:a16="http://schemas.microsoft.com/office/drawing/2014/main" id="{4C2476DA-CEA4-BE1F-C01B-00242CFAA0DB}"/>
              </a:ext>
            </a:extLst>
          </p:cNvPr>
          <p:cNvSpPr txBox="1"/>
          <p:nvPr/>
        </p:nvSpPr>
        <p:spPr>
          <a:xfrm>
            <a:off x="193083" y="2729489"/>
            <a:ext cx="2350358" cy="1754326"/>
          </a:xfrm>
          <a:prstGeom prst="rect">
            <a:avLst/>
          </a:prstGeom>
        </p:spPr>
        <p:txBody>
          <a:bodyPr wrap="square" rtlCol="0">
            <a:spAutoFit/>
          </a:bodyPr>
          <a:lstStyle/>
          <a:p>
            <a:r>
              <a:rPr lang="en-US" sz="2800" b="1"/>
              <a:t>Our Team:</a:t>
            </a:r>
          </a:p>
          <a:p>
            <a:pPr marL="285750" indent="-285750">
              <a:buFont typeface="Arial" panose="020B0604020202020204" pitchFamily="34" charset="0"/>
              <a:buChar char="•"/>
            </a:pPr>
            <a:r>
              <a:rPr lang="en-US" sz="2000"/>
              <a:t>Member Names</a:t>
            </a:r>
          </a:p>
          <a:p>
            <a:pPr marL="285750" indent="-285750">
              <a:buFont typeface="Arial" panose="020B0604020202020204" pitchFamily="34" charset="0"/>
              <a:buChar char="•"/>
            </a:pPr>
            <a:r>
              <a:rPr lang="en-US" sz="2000"/>
              <a:t>Roles and Responsibilities</a:t>
            </a:r>
          </a:p>
          <a:p>
            <a:endParaRPr lang="en-US" sz="2000"/>
          </a:p>
        </p:txBody>
      </p:sp>
      <p:sp>
        <p:nvSpPr>
          <p:cNvPr id="4" name="Rounded Rectangle 3">
            <a:extLst>
              <a:ext uri="{FF2B5EF4-FFF2-40B4-BE49-F238E27FC236}">
                <a16:creationId xmlns:a16="http://schemas.microsoft.com/office/drawing/2014/main" id="{6CDD2B7A-DD2D-1556-A4E2-F1DC830BE77E}"/>
              </a:ext>
            </a:extLst>
          </p:cNvPr>
          <p:cNvSpPr/>
          <p:nvPr/>
        </p:nvSpPr>
        <p:spPr>
          <a:xfrm>
            <a:off x="-2531854"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194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6" name="TextBox 5">
            <a:extLst>
              <a:ext uri="{FF2B5EF4-FFF2-40B4-BE49-F238E27FC236}">
                <a16:creationId xmlns:a16="http://schemas.microsoft.com/office/drawing/2014/main" id="{B60DCFDE-D067-3A93-4E45-AF6F360CD670}"/>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grpSp>
        <p:nvGrpSpPr>
          <p:cNvPr id="10" name="Group 9">
            <a:extLst>
              <a:ext uri="{FF2B5EF4-FFF2-40B4-BE49-F238E27FC236}">
                <a16:creationId xmlns:a16="http://schemas.microsoft.com/office/drawing/2014/main" id="{ED958498-E3EC-3C36-2227-02E37BDDA498}"/>
              </a:ext>
            </a:extLst>
          </p:cNvPr>
          <p:cNvGrpSpPr/>
          <p:nvPr/>
        </p:nvGrpSpPr>
        <p:grpSpPr>
          <a:xfrm>
            <a:off x="1150275" y="1354262"/>
            <a:ext cx="10130937" cy="5434422"/>
            <a:chOff x="905347" y="1223634"/>
            <a:chExt cx="10381307" cy="5565050"/>
          </a:xfrm>
        </p:grpSpPr>
        <p:pic>
          <p:nvPicPr>
            <p:cNvPr id="8" name="Picture 7" descr="A screenshot of a computer&#10;&#10;Description automatically generated">
              <a:extLst>
                <a:ext uri="{FF2B5EF4-FFF2-40B4-BE49-F238E27FC236}">
                  <a16:creationId xmlns:a16="http://schemas.microsoft.com/office/drawing/2014/main" id="{95FE7ADB-6259-3050-B444-993A26FA4120}"/>
                </a:ext>
              </a:extLst>
            </p:cNvPr>
            <p:cNvPicPr>
              <a:picLocks noChangeAspect="1"/>
            </p:cNvPicPr>
            <p:nvPr/>
          </p:nvPicPr>
          <p:blipFill>
            <a:blip r:embed="rId4"/>
            <a:stretch>
              <a:fillRect/>
            </a:stretch>
          </p:blipFill>
          <p:spPr>
            <a:xfrm>
              <a:off x="905347" y="1223634"/>
              <a:ext cx="10381307" cy="5565050"/>
            </a:xfrm>
            <a:prstGeom prst="rect">
              <a:avLst/>
            </a:prstGeom>
          </p:spPr>
        </p:pic>
        <p:sp>
          <p:nvSpPr>
            <p:cNvPr id="9" name="Rectangle 8">
              <a:extLst>
                <a:ext uri="{FF2B5EF4-FFF2-40B4-BE49-F238E27FC236}">
                  <a16:creationId xmlns:a16="http://schemas.microsoft.com/office/drawing/2014/main" id="{707CB195-30E2-096C-843A-3026A7C9A8D4}"/>
                </a:ext>
              </a:extLst>
            </p:cNvPr>
            <p:cNvSpPr/>
            <p:nvPr/>
          </p:nvSpPr>
          <p:spPr>
            <a:xfrm>
              <a:off x="9889278" y="1225378"/>
              <a:ext cx="1394603" cy="3774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0594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1B1825A2-AE51-0F6E-19BF-7CC853FF49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1D2097-D630-CB0F-3E40-0ED0D74C815D}"/>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A07CA327-6B27-5D8C-C9ED-D0C816D1292D}"/>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A80C6161-CC86-C9E2-65DA-ACADB5428EE9}"/>
              </a:ext>
            </a:extLst>
          </p:cNvPr>
          <p:cNvSpPr txBox="1"/>
          <p:nvPr/>
        </p:nvSpPr>
        <p:spPr>
          <a:xfrm>
            <a:off x="814288" y="1821547"/>
            <a:ext cx="2669071" cy="1200329"/>
          </a:xfrm>
          <a:prstGeom prst="rect">
            <a:avLst/>
          </a:prstGeom>
        </p:spPr>
        <p:txBody>
          <a:bodyPr wrap="square" rtlCol="0">
            <a:spAutoFit/>
          </a:bodyPr>
          <a:lstStyle/>
          <a:p>
            <a:pPr algn="ctr"/>
            <a:r>
              <a:rPr lang="en-US" sz="3600" b="1"/>
              <a:t>What Went </a:t>
            </a:r>
          </a:p>
          <a:p>
            <a:pPr algn="ctr"/>
            <a:r>
              <a:rPr lang="en-US" sz="3600" b="1"/>
              <a:t>Well</a:t>
            </a:r>
          </a:p>
        </p:txBody>
      </p:sp>
      <p:sp>
        <p:nvSpPr>
          <p:cNvPr id="4" name="TextBox 3">
            <a:extLst>
              <a:ext uri="{FF2B5EF4-FFF2-40B4-BE49-F238E27FC236}">
                <a16:creationId xmlns:a16="http://schemas.microsoft.com/office/drawing/2014/main" id="{46694FBE-6B08-5CBE-8873-BFE25609D971}"/>
              </a:ext>
            </a:extLst>
          </p:cNvPr>
          <p:cNvSpPr txBox="1"/>
          <p:nvPr/>
        </p:nvSpPr>
        <p:spPr>
          <a:xfrm>
            <a:off x="4098484" y="1821547"/>
            <a:ext cx="4078852" cy="1200329"/>
          </a:xfrm>
          <a:prstGeom prst="rect">
            <a:avLst/>
          </a:prstGeom>
        </p:spPr>
        <p:txBody>
          <a:bodyPr wrap="square" rtlCol="0">
            <a:spAutoFit/>
          </a:bodyPr>
          <a:lstStyle/>
          <a:p>
            <a:pPr algn="ctr"/>
            <a:r>
              <a:rPr lang="en-US" sz="3600" b="1"/>
              <a:t>What needs to be Improved</a:t>
            </a:r>
          </a:p>
        </p:txBody>
      </p:sp>
      <p:sp>
        <p:nvSpPr>
          <p:cNvPr id="10" name="TextBox 9">
            <a:extLst>
              <a:ext uri="{FF2B5EF4-FFF2-40B4-BE49-F238E27FC236}">
                <a16:creationId xmlns:a16="http://schemas.microsoft.com/office/drawing/2014/main" id="{3BACEC02-367C-CD42-BE84-B309329375A9}"/>
              </a:ext>
            </a:extLst>
          </p:cNvPr>
          <p:cNvSpPr txBox="1"/>
          <p:nvPr/>
        </p:nvSpPr>
        <p:spPr>
          <a:xfrm>
            <a:off x="8012878" y="1821547"/>
            <a:ext cx="4078852" cy="1200329"/>
          </a:xfrm>
          <a:prstGeom prst="rect">
            <a:avLst/>
          </a:prstGeom>
        </p:spPr>
        <p:txBody>
          <a:bodyPr wrap="square" rtlCol="0">
            <a:spAutoFit/>
          </a:bodyPr>
          <a:lstStyle/>
          <a:p>
            <a:pPr algn="ctr"/>
            <a:r>
              <a:rPr lang="en-US" sz="3600" b="1"/>
              <a:t>Action</a:t>
            </a:r>
          </a:p>
          <a:p>
            <a:pPr algn="ctr"/>
            <a:r>
              <a:rPr lang="en-US" sz="3600" b="1"/>
              <a:t>Items</a:t>
            </a:r>
          </a:p>
        </p:txBody>
      </p:sp>
      <p:sp>
        <p:nvSpPr>
          <p:cNvPr id="20" name="TextBox 19">
            <a:extLst>
              <a:ext uri="{FF2B5EF4-FFF2-40B4-BE49-F238E27FC236}">
                <a16:creationId xmlns:a16="http://schemas.microsoft.com/office/drawing/2014/main" id="{C0B5CB03-B8C5-7148-B3F3-33F715710AAC}"/>
              </a:ext>
            </a:extLst>
          </p:cNvPr>
          <p:cNvSpPr txBox="1"/>
          <p:nvPr/>
        </p:nvSpPr>
        <p:spPr>
          <a:xfrm>
            <a:off x="387230" y="2958248"/>
            <a:ext cx="3274750"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Good attitude from everyone on the team</a:t>
            </a:r>
            <a:endParaRPr lang="en-US"/>
          </a:p>
          <a:p>
            <a:pPr marL="342900" indent="-342900">
              <a:buFont typeface="Arial" panose="020B0604020202020204" pitchFamily="34" charset="0"/>
              <a:buChar char="•"/>
            </a:pPr>
            <a:r>
              <a:rPr lang="en-US" sz="2000"/>
              <a:t>Actively communicating</a:t>
            </a:r>
          </a:p>
          <a:p>
            <a:pPr marL="342900" indent="-342900">
              <a:buFont typeface="Arial" panose="020B0604020202020204" pitchFamily="34" charset="0"/>
              <a:buChar char="•"/>
            </a:pPr>
            <a:r>
              <a:rPr lang="en-US" sz="2000"/>
              <a:t>Self-organizing and cross-functioning team</a:t>
            </a:r>
          </a:p>
          <a:p>
            <a:pPr marL="342900" indent="-342900">
              <a:buFont typeface="Arial" panose="020B0604020202020204" pitchFamily="34" charset="0"/>
              <a:buChar char="•"/>
            </a:pPr>
            <a:r>
              <a:rPr lang="en-US" sz="2000"/>
              <a:t>Regular meetings </a:t>
            </a:r>
          </a:p>
          <a:p>
            <a:pPr marL="342900" indent="-342900">
              <a:buFont typeface="Arial" panose="020B0604020202020204" pitchFamily="34" charset="0"/>
              <a:buChar char="•"/>
            </a:pPr>
            <a:r>
              <a:rPr lang="en-US" sz="2000"/>
              <a:t>Respectfulness toward each other</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sp>
        <p:nvSpPr>
          <p:cNvPr id="21" name="TextBox 20">
            <a:extLst>
              <a:ext uri="{FF2B5EF4-FFF2-40B4-BE49-F238E27FC236}">
                <a16:creationId xmlns:a16="http://schemas.microsoft.com/office/drawing/2014/main" id="{EE6699F0-9876-1E11-726E-3CCA5D9A955A}"/>
              </a:ext>
            </a:extLst>
          </p:cNvPr>
          <p:cNvSpPr txBox="1"/>
          <p:nvPr/>
        </p:nvSpPr>
        <p:spPr>
          <a:xfrm>
            <a:off x="4708753" y="2945756"/>
            <a:ext cx="2762587" cy="2369880"/>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Reduce the length of team meetings</a:t>
            </a:r>
            <a:endParaRPr lang="en-US"/>
          </a:p>
          <a:p>
            <a:pPr marL="342900" indent="-342900">
              <a:buFont typeface="Arial" panose="020B0604020202020204" pitchFamily="34" charset="0"/>
              <a:buChar char="•"/>
            </a:pPr>
            <a:r>
              <a:rPr lang="en-US"/>
              <a:t>Overlap when speaking</a:t>
            </a:r>
          </a:p>
          <a:p>
            <a:pPr marL="342900" indent="-342900">
              <a:buFont typeface="Arial" panose="020B0604020202020204" pitchFamily="34" charset="0"/>
              <a:buChar char="•"/>
            </a:pPr>
            <a:r>
              <a:rPr lang="en-US"/>
              <a:t>Have a structure (outline) for each Zoom meeting</a:t>
            </a:r>
          </a:p>
          <a:p>
            <a:pPr marL="342900" indent="-342900">
              <a:buFont typeface="Arial" panose="020B0604020202020204" pitchFamily="34" charset="0"/>
              <a:buChar char="•"/>
            </a:pPr>
            <a:endParaRPr lang="en-US"/>
          </a:p>
        </p:txBody>
      </p:sp>
      <p:sp>
        <p:nvSpPr>
          <p:cNvPr id="22" name="TextBox 21">
            <a:extLst>
              <a:ext uri="{FF2B5EF4-FFF2-40B4-BE49-F238E27FC236}">
                <a16:creationId xmlns:a16="http://schemas.microsoft.com/office/drawing/2014/main" id="{D447C1F9-8250-0F77-BF1B-A1EEB994BCA2}"/>
              </a:ext>
            </a:extLst>
          </p:cNvPr>
          <p:cNvSpPr txBox="1"/>
          <p:nvPr/>
        </p:nvSpPr>
        <p:spPr>
          <a:xfrm>
            <a:off x="8610862" y="2945756"/>
            <a:ext cx="2987439" cy="1938992"/>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Have a set schedule (Agenda)</a:t>
            </a:r>
          </a:p>
          <a:p>
            <a:pPr marL="342900" indent="-342900">
              <a:buFont typeface="Arial" panose="020B0604020202020204" pitchFamily="34" charset="0"/>
              <a:buChar char="•"/>
            </a:pPr>
            <a:r>
              <a:rPr lang="en-US" sz="2000"/>
              <a:t>Setting Realistic/Manageable goals</a:t>
            </a:r>
          </a:p>
          <a:p>
            <a:pPr marL="342900" indent="-342900">
              <a:buFont typeface="Arial" panose="020B0604020202020204" pitchFamily="34" charset="0"/>
              <a:buChar char="•"/>
            </a:pPr>
            <a:endParaRPr lang="en-US" sz="2000"/>
          </a:p>
        </p:txBody>
      </p:sp>
      <p:sp>
        <p:nvSpPr>
          <p:cNvPr id="7" name="Rounded Rectangle 2">
            <a:extLst>
              <a:ext uri="{FF2B5EF4-FFF2-40B4-BE49-F238E27FC236}">
                <a16:creationId xmlns:a16="http://schemas.microsoft.com/office/drawing/2014/main" id="{1F6A3EF1-C5AE-A21D-4A6C-C7EFC9730E08}"/>
              </a:ext>
            </a:extLst>
          </p:cNvPr>
          <p:cNvSpPr/>
          <p:nvPr/>
        </p:nvSpPr>
        <p:spPr>
          <a:xfrm>
            <a:off x="-4072041"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319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1C3372BC-D851-487E-5958-7781F9E05AAA}"/>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10FEA78C-1AFB-8F69-2513-194B0844DA60}"/>
              </a:ext>
            </a:extLst>
          </p:cNvPr>
          <p:cNvSpPr/>
          <p:nvPr/>
        </p:nvSpPr>
        <p:spPr>
          <a:xfrm>
            <a:off x="254153"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5B512C-F899-7410-42FD-4A6135EE968C}"/>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0AFBF5FF-0433-A004-CA08-5EAC32D4FDCD}"/>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ABE07050-8BAF-7C33-B31A-F6D343224070}"/>
              </a:ext>
            </a:extLst>
          </p:cNvPr>
          <p:cNvSpPr txBox="1"/>
          <p:nvPr/>
        </p:nvSpPr>
        <p:spPr>
          <a:xfrm>
            <a:off x="814288" y="1821547"/>
            <a:ext cx="2669071" cy="1200329"/>
          </a:xfrm>
          <a:prstGeom prst="rect">
            <a:avLst/>
          </a:prstGeom>
        </p:spPr>
        <p:txBody>
          <a:bodyPr wrap="square" rtlCol="0">
            <a:spAutoFit/>
          </a:bodyPr>
          <a:lstStyle/>
          <a:p>
            <a:pPr algn="ctr"/>
            <a:r>
              <a:rPr lang="en-US" sz="3600" b="1"/>
              <a:t>What Went </a:t>
            </a:r>
          </a:p>
          <a:p>
            <a:pPr algn="ctr"/>
            <a:r>
              <a:rPr lang="en-US" sz="3600" b="1"/>
              <a:t>Well</a:t>
            </a:r>
          </a:p>
        </p:txBody>
      </p:sp>
      <p:sp>
        <p:nvSpPr>
          <p:cNvPr id="4" name="TextBox 3">
            <a:extLst>
              <a:ext uri="{FF2B5EF4-FFF2-40B4-BE49-F238E27FC236}">
                <a16:creationId xmlns:a16="http://schemas.microsoft.com/office/drawing/2014/main" id="{625C67E1-7FD8-CC7A-89F0-0EF99A1CFE27}"/>
              </a:ext>
            </a:extLst>
          </p:cNvPr>
          <p:cNvSpPr txBox="1"/>
          <p:nvPr/>
        </p:nvSpPr>
        <p:spPr>
          <a:xfrm>
            <a:off x="4098484" y="1821547"/>
            <a:ext cx="4078852" cy="1200329"/>
          </a:xfrm>
          <a:prstGeom prst="rect">
            <a:avLst/>
          </a:prstGeom>
        </p:spPr>
        <p:txBody>
          <a:bodyPr wrap="square" rtlCol="0">
            <a:spAutoFit/>
          </a:bodyPr>
          <a:lstStyle/>
          <a:p>
            <a:pPr algn="ctr"/>
            <a:r>
              <a:rPr lang="en-US" sz="3600" b="1">
                <a:solidFill>
                  <a:schemeClr val="bg1">
                    <a:lumMod val="65000"/>
                  </a:schemeClr>
                </a:solidFill>
              </a:rPr>
              <a:t>What needs to be Improved</a:t>
            </a:r>
          </a:p>
        </p:txBody>
      </p:sp>
      <p:sp>
        <p:nvSpPr>
          <p:cNvPr id="10" name="TextBox 9">
            <a:extLst>
              <a:ext uri="{FF2B5EF4-FFF2-40B4-BE49-F238E27FC236}">
                <a16:creationId xmlns:a16="http://schemas.microsoft.com/office/drawing/2014/main" id="{81AC1895-D1E9-283E-6F3F-ED294CA296B9}"/>
              </a:ext>
            </a:extLst>
          </p:cNvPr>
          <p:cNvSpPr txBox="1"/>
          <p:nvPr/>
        </p:nvSpPr>
        <p:spPr>
          <a:xfrm>
            <a:off x="8012878" y="1821547"/>
            <a:ext cx="4078852" cy="1200329"/>
          </a:xfrm>
          <a:prstGeom prst="rect">
            <a:avLst/>
          </a:prstGeom>
        </p:spPr>
        <p:txBody>
          <a:bodyPr wrap="square" rtlCol="0">
            <a:spAutoFit/>
          </a:bodyPr>
          <a:lstStyle/>
          <a:p>
            <a:pPr algn="ctr"/>
            <a:r>
              <a:rPr lang="en-US" sz="3600" b="1">
                <a:solidFill>
                  <a:schemeClr val="bg1">
                    <a:lumMod val="65000"/>
                  </a:schemeClr>
                </a:solidFill>
              </a:rPr>
              <a:t>Action</a:t>
            </a:r>
          </a:p>
          <a:p>
            <a:pPr algn="ctr"/>
            <a:r>
              <a:rPr lang="en-US" sz="3600" b="1">
                <a:solidFill>
                  <a:schemeClr val="bg1">
                    <a:lumMod val="65000"/>
                  </a:schemeClr>
                </a:solidFill>
              </a:rPr>
              <a:t>Items</a:t>
            </a:r>
          </a:p>
        </p:txBody>
      </p:sp>
      <p:sp>
        <p:nvSpPr>
          <p:cNvPr id="12" name="TextBox 11">
            <a:extLst>
              <a:ext uri="{FF2B5EF4-FFF2-40B4-BE49-F238E27FC236}">
                <a16:creationId xmlns:a16="http://schemas.microsoft.com/office/drawing/2014/main" id="{79C4A3D3-439D-D734-14E7-8F95E20CAD81}"/>
              </a:ext>
            </a:extLst>
          </p:cNvPr>
          <p:cNvSpPr txBox="1"/>
          <p:nvPr/>
        </p:nvSpPr>
        <p:spPr>
          <a:xfrm>
            <a:off x="387230" y="2958248"/>
            <a:ext cx="3274750"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Good attitude from everyone on the team</a:t>
            </a:r>
            <a:endParaRPr lang="en-US"/>
          </a:p>
          <a:p>
            <a:pPr marL="342900" indent="-342900">
              <a:buFont typeface="Arial" panose="020B0604020202020204" pitchFamily="34" charset="0"/>
              <a:buChar char="•"/>
            </a:pPr>
            <a:r>
              <a:rPr lang="en-US" sz="2000"/>
              <a:t>Actively communicating</a:t>
            </a:r>
          </a:p>
          <a:p>
            <a:pPr marL="342900" indent="-342900">
              <a:buFont typeface="Arial" panose="020B0604020202020204" pitchFamily="34" charset="0"/>
              <a:buChar char="•"/>
            </a:pPr>
            <a:r>
              <a:rPr lang="en-US" sz="2000"/>
              <a:t>Self-organizing and cross-functioning team</a:t>
            </a:r>
          </a:p>
          <a:p>
            <a:pPr marL="342900" indent="-342900">
              <a:buFont typeface="Arial" panose="020B0604020202020204" pitchFamily="34" charset="0"/>
              <a:buChar char="•"/>
            </a:pPr>
            <a:r>
              <a:rPr lang="en-US" sz="2000"/>
              <a:t>Regular meetings </a:t>
            </a:r>
          </a:p>
          <a:p>
            <a:pPr marL="342900" indent="-342900">
              <a:buFont typeface="Arial" panose="020B0604020202020204" pitchFamily="34" charset="0"/>
              <a:buChar char="•"/>
            </a:pPr>
            <a:r>
              <a:rPr lang="en-US" sz="2000"/>
              <a:t>Respectfulness toward each other</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sp>
        <p:nvSpPr>
          <p:cNvPr id="14" name="TextBox 13">
            <a:extLst>
              <a:ext uri="{FF2B5EF4-FFF2-40B4-BE49-F238E27FC236}">
                <a16:creationId xmlns:a16="http://schemas.microsoft.com/office/drawing/2014/main" id="{67B66D1E-FBE8-D481-E23A-015BCA54D3F5}"/>
              </a:ext>
            </a:extLst>
          </p:cNvPr>
          <p:cNvSpPr txBox="1"/>
          <p:nvPr/>
        </p:nvSpPr>
        <p:spPr>
          <a:xfrm>
            <a:off x="4708753" y="2945756"/>
            <a:ext cx="2762587" cy="2369880"/>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chemeClr val="bg1">
                    <a:lumMod val="65000"/>
                  </a:schemeClr>
                </a:solidFill>
              </a:rPr>
              <a:t>Reduce the length of team meetings</a:t>
            </a:r>
            <a:endParaRPr lang="en-US">
              <a:solidFill>
                <a:schemeClr val="bg1">
                  <a:lumMod val="65000"/>
                </a:schemeClr>
              </a:solidFill>
            </a:endParaRPr>
          </a:p>
          <a:p>
            <a:pPr marL="342900" indent="-342900">
              <a:buFont typeface="Arial" panose="020B0604020202020204" pitchFamily="34" charset="0"/>
              <a:buChar char="•"/>
            </a:pPr>
            <a:r>
              <a:rPr lang="en-US">
                <a:solidFill>
                  <a:schemeClr val="bg1">
                    <a:lumMod val="65000"/>
                  </a:schemeClr>
                </a:solidFill>
              </a:rPr>
              <a:t>Overlap when speaking</a:t>
            </a:r>
          </a:p>
          <a:p>
            <a:pPr marL="342900" indent="-342900">
              <a:buFont typeface="Arial" panose="020B0604020202020204" pitchFamily="34" charset="0"/>
              <a:buChar char="•"/>
            </a:pPr>
            <a:r>
              <a:rPr lang="en-US">
                <a:solidFill>
                  <a:schemeClr val="bg1">
                    <a:lumMod val="65000"/>
                  </a:schemeClr>
                </a:solidFill>
              </a:rPr>
              <a:t>Have a structure (outline) for each Zoom meeting</a:t>
            </a:r>
          </a:p>
          <a:p>
            <a:pPr marL="342900" indent="-342900">
              <a:buFont typeface="Arial" panose="020B0604020202020204" pitchFamily="34" charset="0"/>
              <a:buChar char="•"/>
            </a:pPr>
            <a:endParaRPr lang="en-US"/>
          </a:p>
        </p:txBody>
      </p:sp>
      <p:sp>
        <p:nvSpPr>
          <p:cNvPr id="16" name="TextBox 15">
            <a:extLst>
              <a:ext uri="{FF2B5EF4-FFF2-40B4-BE49-F238E27FC236}">
                <a16:creationId xmlns:a16="http://schemas.microsoft.com/office/drawing/2014/main" id="{B7A73B7B-97C2-7EAF-1372-F4269C499321}"/>
              </a:ext>
            </a:extLst>
          </p:cNvPr>
          <p:cNvSpPr txBox="1"/>
          <p:nvPr/>
        </p:nvSpPr>
        <p:spPr>
          <a:xfrm>
            <a:off x="8610862" y="2945756"/>
            <a:ext cx="2987439" cy="1938992"/>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chemeClr val="bg1">
                    <a:lumMod val="65000"/>
                  </a:schemeClr>
                </a:solidFill>
              </a:rPr>
              <a:t>Have a set schedule (Agenda)</a:t>
            </a:r>
          </a:p>
          <a:p>
            <a:pPr marL="342900" indent="-342900">
              <a:buFont typeface="Arial" panose="020B0604020202020204" pitchFamily="34" charset="0"/>
              <a:buChar char="•"/>
            </a:pPr>
            <a:r>
              <a:rPr lang="en-US" sz="2000">
                <a:solidFill>
                  <a:schemeClr val="bg1">
                    <a:lumMod val="65000"/>
                  </a:schemeClr>
                </a:solidFill>
              </a:rPr>
              <a:t>Setting Realistic/Manageable goals</a:t>
            </a: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158254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61360DE7-AD4F-0CE7-28E9-702406D9830E}"/>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4B8C1DB4-F9B4-6769-522B-8F76223EA6C8}"/>
              </a:ext>
            </a:extLst>
          </p:cNvPr>
          <p:cNvSpPr/>
          <p:nvPr/>
        </p:nvSpPr>
        <p:spPr>
          <a:xfrm>
            <a:off x="4197787"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FB8B499-A859-0602-C86F-7937B2102C05}"/>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0F11A02F-0957-58C1-56C8-62B103F00D6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7D8FB166-6FC4-AA7D-033C-570851A55261}"/>
              </a:ext>
            </a:extLst>
          </p:cNvPr>
          <p:cNvSpPr txBox="1"/>
          <p:nvPr/>
        </p:nvSpPr>
        <p:spPr>
          <a:xfrm>
            <a:off x="814288" y="1821547"/>
            <a:ext cx="2669071" cy="1200329"/>
          </a:xfrm>
          <a:prstGeom prst="rect">
            <a:avLst/>
          </a:prstGeom>
        </p:spPr>
        <p:txBody>
          <a:bodyPr wrap="square" rtlCol="0">
            <a:spAutoFit/>
          </a:bodyPr>
          <a:lstStyle/>
          <a:p>
            <a:pPr algn="ctr"/>
            <a:r>
              <a:rPr lang="en-US" sz="3600" b="1">
                <a:solidFill>
                  <a:schemeClr val="bg1">
                    <a:lumMod val="65000"/>
                  </a:schemeClr>
                </a:solidFill>
              </a:rPr>
              <a:t>What Went </a:t>
            </a:r>
          </a:p>
          <a:p>
            <a:pPr algn="ctr"/>
            <a:r>
              <a:rPr lang="en-US" sz="3600" b="1">
                <a:solidFill>
                  <a:schemeClr val="bg1">
                    <a:lumMod val="65000"/>
                  </a:schemeClr>
                </a:solidFill>
              </a:rPr>
              <a:t>Well</a:t>
            </a:r>
          </a:p>
        </p:txBody>
      </p:sp>
      <p:sp>
        <p:nvSpPr>
          <p:cNvPr id="4" name="TextBox 3">
            <a:extLst>
              <a:ext uri="{FF2B5EF4-FFF2-40B4-BE49-F238E27FC236}">
                <a16:creationId xmlns:a16="http://schemas.microsoft.com/office/drawing/2014/main" id="{E0D8C5ED-A67C-FF15-1AC2-FC4762176459}"/>
              </a:ext>
            </a:extLst>
          </p:cNvPr>
          <p:cNvSpPr txBox="1"/>
          <p:nvPr/>
        </p:nvSpPr>
        <p:spPr>
          <a:xfrm>
            <a:off x="4098484" y="1821547"/>
            <a:ext cx="4078852" cy="1200329"/>
          </a:xfrm>
          <a:prstGeom prst="rect">
            <a:avLst/>
          </a:prstGeom>
        </p:spPr>
        <p:txBody>
          <a:bodyPr wrap="square" rtlCol="0">
            <a:spAutoFit/>
          </a:bodyPr>
          <a:lstStyle/>
          <a:p>
            <a:pPr algn="ctr"/>
            <a:r>
              <a:rPr lang="en-US" sz="3600" b="1"/>
              <a:t>What needs to be Improved</a:t>
            </a:r>
          </a:p>
        </p:txBody>
      </p:sp>
      <p:sp>
        <p:nvSpPr>
          <p:cNvPr id="10" name="TextBox 9">
            <a:extLst>
              <a:ext uri="{FF2B5EF4-FFF2-40B4-BE49-F238E27FC236}">
                <a16:creationId xmlns:a16="http://schemas.microsoft.com/office/drawing/2014/main" id="{D0DC26EC-BAF3-7C0C-09C1-F9E57D4802AC}"/>
              </a:ext>
            </a:extLst>
          </p:cNvPr>
          <p:cNvSpPr txBox="1"/>
          <p:nvPr/>
        </p:nvSpPr>
        <p:spPr>
          <a:xfrm>
            <a:off x="8012878" y="1821547"/>
            <a:ext cx="4078852" cy="1200329"/>
          </a:xfrm>
          <a:prstGeom prst="rect">
            <a:avLst/>
          </a:prstGeom>
        </p:spPr>
        <p:txBody>
          <a:bodyPr wrap="square" rtlCol="0">
            <a:spAutoFit/>
          </a:bodyPr>
          <a:lstStyle/>
          <a:p>
            <a:pPr algn="ctr"/>
            <a:r>
              <a:rPr lang="en-US" sz="3600" b="1">
                <a:solidFill>
                  <a:schemeClr val="bg1">
                    <a:lumMod val="65000"/>
                  </a:schemeClr>
                </a:solidFill>
              </a:rPr>
              <a:t>Action</a:t>
            </a:r>
          </a:p>
          <a:p>
            <a:pPr algn="ctr"/>
            <a:r>
              <a:rPr lang="en-US" sz="3600" b="1">
                <a:solidFill>
                  <a:schemeClr val="bg1">
                    <a:lumMod val="65000"/>
                  </a:schemeClr>
                </a:solidFill>
              </a:rPr>
              <a:t>Items</a:t>
            </a:r>
          </a:p>
        </p:txBody>
      </p:sp>
      <p:sp>
        <p:nvSpPr>
          <p:cNvPr id="12" name="TextBox 11">
            <a:extLst>
              <a:ext uri="{FF2B5EF4-FFF2-40B4-BE49-F238E27FC236}">
                <a16:creationId xmlns:a16="http://schemas.microsoft.com/office/drawing/2014/main" id="{83C766DA-5D98-4316-52BA-9908C14BDC96}"/>
              </a:ext>
            </a:extLst>
          </p:cNvPr>
          <p:cNvSpPr txBox="1"/>
          <p:nvPr/>
        </p:nvSpPr>
        <p:spPr>
          <a:xfrm>
            <a:off x="387230" y="2958248"/>
            <a:ext cx="3274750"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chemeClr val="bg1">
                    <a:lumMod val="65000"/>
                  </a:schemeClr>
                </a:solidFill>
              </a:rPr>
              <a:t>Good attitude from everyone on the team</a:t>
            </a:r>
            <a:endParaRPr lang="en-US">
              <a:solidFill>
                <a:schemeClr val="bg1">
                  <a:lumMod val="65000"/>
                </a:schemeClr>
              </a:solidFill>
            </a:endParaRPr>
          </a:p>
          <a:p>
            <a:pPr marL="342900" indent="-342900">
              <a:buFont typeface="Arial" panose="020B0604020202020204" pitchFamily="34" charset="0"/>
              <a:buChar char="•"/>
            </a:pPr>
            <a:r>
              <a:rPr lang="en-US" sz="2000">
                <a:solidFill>
                  <a:schemeClr val="bg1">
                    <a:lumMod val="65000"/>
                  </a:schemeClr>
                </a:solidFill>
              </a:rPr>
              <a:t>Actively communicating</a:t>
            </a:r>
          </a:p>
          <a:p>
            <a:pPr marL="342900" indent="-342900">
              <a:buFont typeface="Arial" panose="020B0604020202020204" pitchFamily="34" charset="0"/>
              <a:buChar char="•"/>
            </a:pPr>
            <a:r>
              <a:rPr lang="en-US" sz="2000">
                <a:solidFill>
                  <a:schemeClr val="bg1">
                    <a:lumMod val="65000"/>
                  </a:schemeClr>
                </a:solidFill>
              </a:rPr>
              <a:t>Self-organizing and cross-functioning team</a:t>
            </a:r>
          </a:p>
          <a:p>
            <a:pPr marL="342900" indent="-342900">
              <a:buFont typeface="Arial" panose="020B0604020202020204" pitchFamily="34" charset="0"/>
              <a:buChar char="•"/>
            </a:pPr>
            <a:r>
              <a:rPr lang="en-US" sz="2000">
                <a:solidFill>
                  <a:schemeClr val="bg1">
                    <a:lumMod val="65000"/>
                  </a:schemeClr>
                </a:solidFill>
              </a:rPr>
              <a:t>Regular meetings </a:t>
            </a:r>
          </a:p>
          <a:p>
            <a:pPr marL="342900" indent="-342900">
              <a:buFont typeface="Arial" panose="020B0604020202020204" pitchFamily="34" charset="0"/>
              <a:buChar char="•"/>
            </a:pPr>
            <a:r>
              <a:rPr lang="en-US" sz="2000">
                <a:solidFill>
                  <a:schemeClr val="bg1">
                    <a:lumMod val="65000"/>
                  </a:schemeClr>
                </a:solidFill>
              </a:rPr>
              <a:t>Respectfulness toward each other</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sp>
        <p:nvSpPr>
          <p:cNvPr id="14" name="TextBox 13">
            <a:extLst>
              <a:ext uri="{FF2B5EF4-FFF2-40B4-BE49-F238E27FC236}">
                <a16:creationId xmlns:a16="http://schemas.microsoft.com/office/drawing/2014/main" id="{A9E601DC-FB58-2F05-6B1D-95926A710264}"/>
              </a:ext>
            </a:extLst>
          </p:cNvPr>
          <p:cNvSpPr txBox="1"/>
          <p:nvPr/>
        </p:nvSpPr>
        <p:spPr>
          <a:xfrm>
            <a:off x="4708753" y="2945756"/>
            <a:ext cx="2762587" cy="2369880"/>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Reduce the length of team meetings</a:t>
            </a:r>
            <a:endParaRPr lang="en-US"/>
          </a:p>
          <a:p>
            <a:pPr marL="342900" indent="-342900">
              <a:buFont typeface="Arial" panose="020B0604020202020204" pitchFamily="34" charset="0"/>
              <a:buChar char="•"/>
            </a:pPr>
            <a:r>
              <a:rPr lang="en-US"/>
              <a:t>Overlap when speaking</a:t>
            </a:r>
          </a:p>
          <a:p>
            <a:pPr marL="342900" indent="-342900">
              <a:buFont typeface="Arial" panose="020B0604020202020204" pitchFamily="34" charset="0"/>
              <a:buChar char="•"/>
            </a:pPr>
            <a:r>
              <a:rPr lang="en-US"/>
              <a:t>Have a structure (outline) for each Zoom meeting</a:t>
            </a:r>
          </a:p>
          <a:p>
            <a:pPr marL="342900" indent="-342900">
              <a:buFont typeface="Arial" panose="020B0604020202020204" pitchFamily="34" charset="0"/>
              <a:buChar char="•"/>
            </a:pPr>
            <a:endParaRPr lang="en-US"/>
          </a:p>
        </p:txBody>
      </p:sp>
      <p:sp>
        <p:nvSpPr>
          <p:cNvPr id="16" name="TextBox 15">
            <a:extLst>
              <a:ext uri="{FF2B5EF4-FFF2-40B4-BE49-F238E27FC236}">
                <a16:creationId xmlns:a16="http://schemas.microsoft.com/office/drawing/2014/main" id="{C53E4BBF-A137-0678-5472-7A7472448CFA}"/>
              </a:ext>
            </a:extLst>
          </p:cNvPr>
          <p:cNvSpPr txBox="1"/>
          <p:nvPr/>
        </p:nvSpPr>
        <p:spPr>
          <a:xfrm>
            <a:off x="8610862" y="2945756"/>
            <a:ext cx="2987439" cy="1938992"/>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chemeClr val="bg1">
                    <a:lumMod val="65000"/>
                  </a:schemeClr>
                </a:solidFill>
              </a:rPr>
              <a:t>Have a set schedule (Agenda)</a:t>
            </a:r>
          </a:p>
          <a:p>
            <a:pPr marL="342900" indent="-342900">
              <a:buFont typeface="Arial" panose="020B0604020202020204" pitchFamily="34" charset="0"/>
              <a:buChar char="•"/>
            </a:pPr>
            <a:r>
              <a:rPr lang="en-US" sz="2000">
                <a:solidFill>
                  <a:schemeClr val="bg1">
                    <a:lumMod val="65000"/>
                  </a:schemeClr>
                </a:solidFill>
              </a:rPr>
              <a:t>Setting Realistic/Manageable goals</a:t>
            </a: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3188447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4ED26F0F-B3AC-EC03-F0F4-6B419C2931A0}"/>
              </a:ext>
            </a:extLst>
          </p:cNvPr>
          <p:cNvSpPr/>
          <p:nvPr/>
        </p:nvSpPr>
        <p:spPr>
          <a:xfrm>
            <a:off x="8154091"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7ACA831-7078-5D45-5E2A-D720D30A45E5}"/>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533D9480-0FB1-8EA0-F385-3A831EC8FF57}"/>
              </a:ext>
            </a:extLst>
          </p:cNvPr>
          <p:cNvSpPr txBox="1"/>
          <p:nvPr/>
        </p:nvSpPr>
        <p:spPr>
          <a:xfrm>
            <a:off x="814288" y="1821547"/>
            <a:ext cx="2669071" cy="1200329"/>
          </a:xfrm>
          <a:prstGeom prst="rect">
            <a:avLst/>
          </a:prstGeom>
        </p:spPr>
        <p:txBody>
          <a:bodyPr wrap="square" rtlCol="0">
            <a:spAutoFit/>
          </a:bodyPr>
          <a:lstStyle/>
          <a:p>
            <a:pPr algn="ctr"/>
            <a:r>
              <a:rPr lang="en-US" sz="3600" b="1">
                <a:solidFill>
                  <a:schemeClr val="bg1">
                    <a:lumMod val="65000"/>
                  </a:schemeClr>
                </a:solidFill>
              </a:rPr>
              <a:t>What Went </a:t>
            </a:r>
          </a:p>
          <a:p>
            <a:pPr algn="ctr"/>
            <a:r>
              <a:rPr lang="en-US" sz="3600" b="1">
                <a:solidFill>
                  <a:schemeClr val="bg1">
                    <a:lumMod val="65000"/>
                  </a:schemeClr>
                </a:solidFill>
              </a:rPr>
              <a:t>Well</a:t>
            </a:r>
          </a:p>
        </p:txBody>
      </p:sp>
      <p:sp>
        <p:nvSpPr>
          <p:cNvPr id="4" name="TextBox 3">
            <a:extLst>
              <a:ext uri="{FF2B5EF4-FFF2-40B4-BE49-F238E27FC236}">
                <a16:creationId xmlns:a16="http://schemas.microsoft.com/office/drawing/2014/main" id="{4BB53B51-E1C8-B811-BC8B-D612FEE9E24D}"/>
              </a:ext>
            </a:extLst>
          </p:cNvPr>
          <p:cNvSpPr txBox="1"/>
          <p:nvPr/>
        </p:nvSpPr>
        <p:spPr>
          <a:xfrm>
            <a:off x="4098484" y="1821547"/>
            <a:ext cx="4078852" cy="1200329"/>
          </a:xfrm>
          <a:prstGeom prst="rect">
            <a:avLst/>
          </a:prstGeom>
        </p:spPr>
        <p:txBody>
          <a:bodyPr wrap="square" rtlCol="0">
            <a:spAutoFit/>
          </a:bodyPr>
          <a:lstStyle/>
          <a:p>
            <a:pPr algn="ctr"/>
            <a:r>
              <a:rPr lang="en-US" sz="3600" b="1">
                <a:solidFill>
                  <a:schemeClr val="bg1">
                    <a:lumMod val="65000"/>
                  </a:schemeClr>
                </a:solidFill>
              </a:rPr>
              <a:t>What needs to be Improved</a:t>
            </a:r>
          </a:p>
        </p:txBody>
      </p:sp>
      <p:sp>
        <p:nvSpPr>
          <p:cNvPr id="10" name="TextBox 9">
            <a:extLst>
              <a:ext uri="{FF2B5EF4-FFF2-40B4-BE49-F238E27FC236}">
                <a16:creationId xmlns:a16="http://schemas.microsoft.com/office/drawing/2014/main" id="{EA4297D7-D96D-293B-7BCA-ADE6E63F0095}"/>
              </a:ext>
            </a:extLst>
          </p:cNvPr>
          <p:cNvSpPr txBox="1"/>
          <p:nvPr/>
        </p:nvSpPr>
        <p:spPr>
          <a:xfrm>
            <a:off x="8012878" y="1821547"/>
            <a:ext cx="4078852" cy="1200329"/>
          </a:xfrm>
          <a:prstGeom prst="rect">
            <a:avLst/>
          </a:prstGeom>
        </p:spPr>
        <p:txBody>
          <a:bodyPr wrap="square" rtlCol="0">
            <a:spAutoFit/>
          </a:bodyPr>
          <a:lstStyle/>
          <a:p>
            <a:pPr algn="ctr"/>
            <a:r>
              <a:rPr lang="en-US" sz="3600" b="1"/>
              <a:t>Action</a:t>
            </a:r>
          </a:p>
          <a:p>
            <a:pPr algn="ctr"/>
            <a:r>
              <a:rPr lang="en-US" sz="3600" b="1"/>
              <a:t>Items</a:t>
            </a:r>
          </a:p>
        </p:txBody>
      </p:sp>
      <p:sp>
        <p:nvSpPr>
          <p:cNvPr id="12" name="TextBox 11">
            <a:extLst>
              <a:ext uri="{FF2B5EF4-FFF2-40B4-BE49-F238E27FC236}">
                <a16:creationId xmlns:a16="http://schemas.microsoft.com/office/drawing/2014/main" id="{F7CFEFB3-BA4E-8553-6F20-0A1ADCFF89A0}"/>
              </a:ext>
            </a:extLst>
          </p:cNvPr>
          <p:cNvSpPr txBox="1"/>
          <p:nvPr/>
        </p:nvSpPr>
        <p:spPr>
          <a:xfrm>
            <a:off x="387230" y="2958248"/>
            <a:ext cx="3274750"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chemeClr val="bg1">
                    <a:lumMod val="65000"/>
                  </a:schemeClr>
                </a:solidFill>
              </a:rPr>
              <a:t>Good attitude from everyone on the team</a:t>
            </a:r>
            <a:endParaRPr lang="en-US">
              <a:solidFill>
                <a:schemeClr val="bg1">
                  <a:lumMod val="65000"/>
                </a:schemeClr>
              </a:solidFill>
            </a:endParaRPr>
          </a:p>
          <a:p>
            <a:pPr marL="342900" indent="-342900">
              <a:buFont typeface="Arial" panose="020B0604020202020204" pitchFamily="34" charset="0"/>
              <a:buChar char="•"/>
            </a:pPr>
            <a:r>
              <a:rPr lang="en-US" sz="2000">
                <a:solidFill>
                  <a:schemeClr val="bg1">
                    <a:lumMod val="65000"/>
                  </a:schemeClr>
                </a:solidFill>
              </a:rPr>
              <a:t>Actively communicating</a:t>
            </a:r>
          </a:p>
          <a:p>
            <a:pPr marL="342900" indent="-342900">
              <a:buFont typeface="Arial" panose="020B0604020202020204" pitchFamily="34" charset="0"/>
              <a:buChar char="•"/>
            </a:pPr>
            <a:r>
              <a:rPr lang="en-US" sz="2000">
                <a:solidFill>
                  <a:schemeClr val="bg1">
                    <a:lumMod val="65000"/>
                  </a:schemeClr>
                </a:solidFill>
              </a:rPr>
              <a:t>Self-organizing and cross-functioning team</a:t>
            </a:r>
          </a:p>
          <a:p>
            <a:pPr marL="342900" indent="-342900">
              <a:buFont typeface="Arial" panose="020B0604020202020204" pitchFamily="34" charset="0"/>
              <a:buChar char="•"/>
            </a:pPr>
            <a:r>
              <a:rPr lang="en-US" sz="2000">
                <a:solidFill>
                  <a:schemeClr val="bg1">
                    <a:lumMod val="65000"/>
                  </a:schemeClr>
                </a:solidFill>
              </a:rPr>
              <a:t>Regular meetings </a:t>
            </a:r>
          </a:p>
          <a:p>
            <a:pPr marL="342900" indent="-342900">
              <a:buFont typeface="Arial" panose="020B0604020202020204" pitchFamily="34" charset="0"/>
              <a:buChar char="•"/>
            </a:pPr>
            <a:r>
              <a:rPr lang="en-US" sz="2000">
                <a:solidFill>
                  <a:schemeClr val="bg1">
                    <a:lumMod val="65000"/>
                  </a:schemeClr>
                </a:solidFill>
              </a:rPr>
              <a:t>Respectfulness toward each other</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sp>
        <p:nvSpPr>
          <p:cNvPr id="14" name="TextBox 13">
            <a:extLst>
              <a:ext uri="{FF2B5EF4-FFF2-40B4-BE49-F238E27FC236}">
                <a16:creationId xmlns:a16="http://schemas.microsoft.com/office/drawing/2014/main" id="{DE5F0360-047A-B26D-D06E-5591B144B36A}"/>
              </a:ext>
            </a:extLst>
          </p:cNvPr>
          <p:cNvSpPr txBox="1"/>
          <p:nvPr/>
        </p:nvSpPr>
        <p:spPr>
          <a:xfrm>
            <a:off x="4708753" y="2945756"/>
            <a:ext cx="2762587" cy="2369880"/>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chemeClr val="bg1">
                    <a:lumMod val="65000"/>
                  </a:schemeClr>
                </a:solidFill>
              </a:rPr>
              <a:t>Reduce the length of team meetings</a:t>
            </a:r>
            <a:endParaRPr lang="en-US">
              <a:solidFill>
                <a:schemeClr val="bg1">
                  <a:lumMod val="65000"/>
                </a:schemeClr>
              </a:solidFill>
            </a:endParaRPr>
          </a:p>
          <a:p>
            <a:pPr marL="342900" indent="-342900">
              <a:buFont typeface="Arial" panose="020B0604020202020204" pitchFamily="34" charset="0"/>
              <a:buChar char="•"/>
            </a:pPr>
            <a:r>
              <a:rPr lang="en-US">
                <a:solidFill>
                  <a:schemeClr val="bg1">
                    <a:lumMod val="65000"/>
                  </a:schemeClr>
                </a:solidFill>
              </a:rPr>
              <a:t>Overlap when speaking</a:t>
            </a:r>
          </a:p>
          <a:p>
            <a:pPr marL="342900" indent="-342900">
              <a:buFont typeface="Arial" panose="020B0604020202020204" pitchFamily="34" charset="0"/>
              <a:buChar char="•"/>
            </a:pPr>
            <a:r>
              <a:rPr lang="en-US">
                <a:solidFill>
                  <a:schemeClr val="bg1">
                    <a:lumMod val="65000"/>
                  </a:schemeClr>
                </a:solidFill>
              </a:rPr>
              <a:t>Have a structure (outline) for each Zoom meeting</a:t>
            </a:r>
          </a:p>
          <a:p>
            <a:pPr marL="342900" indent="-342900">
              <a:buFont typeface="Arial" panose="020B0604020202020204" pitchFamily="34" charset="0"/>
              <a:buChar char="•"/>
            </a:pPr>
            <a:endParaRPr lang="en-US"/>
          </a:p>
        </p:txBody>
      </p:sp>
      <p:sp>
        <p:nvSpPr>
          <p:cNvPr id="16" name="TextBox 15">
            <a:extLst>
              <a:ext uri="{FF2B5EF4-FFF2-40B4-BE49-F238E27FC236}">
                <a16:creationId xmlns:a16="http://schemas.microsoft.com/office/drawing/2014/main" id="{81F89576-66D5-1472-ADA5-6BDE477D6CBA}"/>
              </a:ext>
            </a:extLst>
          </p:cNvPr>
          <p:cNvSpPr txBox="1"/>
          <p:nvPr/>
        </p:nvSpPr>
        <p:spPr>
          <a:xfrm>
            <a:off x="8610862" y="2945756"/>
            <a:ext cx="2987439" cy="1938992"/>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Have a set schedule (Agenda)</a:t>
            </a:r>
          </a:p>
          <a:p>
            <a:pPr marL="342900" indent="-342900">
              <a:buFont typeface="Arial" panose="020B0604020202020204" pitchFamily="34" charset="0"/>
              <a:buChar char="•"/>
            </a:pPr>
            <a:r>
              <a:rPr lang="en-US" sz="2000"/>
              <a:t>Setting Realistic/Manageable goals</a:t>
            </a: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2419062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07AE4100-F64D-EB2D-30A9-E8F9493E6E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E535E15-7917-AFDA-F854-75D1EEB0479C}"/>
              </a:ext>
            </a:extLst>
          </p:cNvPr>
          <p:cNvSpPr txBox="1"/>
          <p:nvPr/>
        </p:nvSpPr>
        <p:spPr>
          <a:xfrm>
            <a:off x="3372734" y="270691"/>
            <a:ext cx="5446531" cy="1015663"/>
          </a:xfrm>
          <a:prstGeom prst="rect">
            <a:avLst/>
          </a:prstGeom>
          <a:noFill/>
        </p:spPr>
        <p:txBody>
          <a:bodyPr wrap="square" rtlCol="0">
            <a:spAutoFit/>
          </a:bodyPr>
          <a:lstStyle/>
          <a:p>
            <a:pPr algn="ctr"/>
            <a:r>
              <a:rPr lang="en-US" sz="6000" err="1">
                <a:latin typeface="Aharoni" panose="02010803020104030203" pitchFamily="2" charset="-79"/>
                <a:cs typeface="Aharoni" panose="02010803020104030203" pitchFamily="2" charset="-79"/>
              </a:rPr>
              <a:t>Wikipage</a:t>
            </a:r>
            <a:r>
              <a:rPr lang="en-US" sz="6000">
                <a:latin typeface="Aharoni" panose="02010803020104030203" pitchFamily="2" charset="-79"/>
                <a:cs typeface="Aharoni" panose="02010803020104030203" pitchFamily="2" charset="-79"/>
              </a:rPr>
              <a:t> Link</a:t>
            </a:r>
          </a:p>
        </p:txBody>
      </p:sp>
      <p:pic>
        <p:nvPicPr>
          <p:cNvPr id="5" name="Picture 4" descr="A logo with a black background&#10;&#10;Description automatically generated">
            <a:extLst>
              <a:ext uri="{FF2B5EF4-FFF2-40B4-BE49-F238E27FC236}">
                <a16:creationId xmlns:a16="http://schemas.microsoft.com/office/drawing/2014/main" id="{0AE02BF2-F571-2314-2E8E-024AE696B77F}"/>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2" name="TextBox 1">
            <a:extLst>
              <a:ext uri="{FF2B5EF4-FFF2-40B4-BE49-F238E27FC236}">
                <a16:creationId xmlns:a16="http://schemas.microsoft.com/office/drawing/2014/main" id="{5BE53F88-DC3E-46DA-0300-80F69A818E11}"/>
              </a:ext>
            </a:extLst>
          </p:cNvPr>
          <p:cNvSpPr txBox="1"/>
          <p:nvPr/>
        </p:nvSpPr>
        <p:spPr>
          <a:xfrm>
            <a:off x="1621514" y="6076159"/>
            <a:ext cx="8956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tx1">
                    <a:lumMod val="50000"/>
                    <a:lumOff val="50000"/>
                  </a:schemeClr>
                </a:solidFill>
                <a:latin typeface="Berlin Sans FB"/>
                <a:hlinkClick r:id="rId4">
                  <a:extLst>
                    <a:ext uri="{A12FA001-AC4F-418D-AE19-62706E023703}">
                      <ahyp:hlinkClr xmlns:ahyp="http://schemas.microsoft.com/office/drawing/2018/hyperlinkcolor" val="tx"/>
                    </a:ext>
                  </a:extLst>
                </a:hlinkClick>
              </a:rPr>
              <a:t>https://www.github.com/htmw/2024S-Med-X/wiki</a:t>
            </a:r>
            <a:r>
              <a:rPr lang="en-US" sz="3200">
                <a:solidFill>
                  <a:schemeClr val="tx1">
                    <a:lumMod val="50000"/>
                    <a:lumOff val="50000"/>
                  </a:schemeClr>
                </a:solidFill>
                <a:latin typeface="Berlin Sans FB"/>
              </a:rPr>
              <a:t>  </a:t>
            </a:r>
          </a:p>
        </p:txBody>
      </p:sp>
      <p:pic>
        <p:nvPicPr>
          <p:cNvPr id="6" name="Picture 5" descr="A screenshot of a computer&#10;&#10;Description automatically generated">
            <a:extLst>
              <a:ext uri="{FF2B5EF4-FFF2-40B4-BE49-F238E27FC236}">
                <a16:creationId xmlns:a16="http://schemas.microsoft.com/office/drawing/2014/main" id="{B035A91C-692D-6B0D-B285-1A896D6BC079}"/>
              </a:ext>
            </a:extLst>
          </p:cNvPr>
          <p:cNvPicPr>
            <a:picLocks noChangeAspect="1"/>
          </p:cNvPicPr>
          <p:nvPr/>
        </p:nvPicPr>
        <p:blipFill>
          <a:blip r:embed="rId5"/>
          <a:stretch>
            <a:fillRect/>
          </a:stretch>
        </p:blipFill>
        <p:spPr>
          <a:xfrm>
            <a:off x="2428571" y="1380717"/>
            <a:ext cx="7328345" cy="4585027"/>
          </a:xfrm>
          <a:prstGeom prst="rect">
            <a:avLst/>
          </a:prstGeom>
        </p:spPr>
      </p:pic>
    </p:spTree>
    <p:extLst>
      <p:ext uri="{BB962C8B-B14F-4D97-AF65-F5344CB8AC3E}">
        <p14:creationId xmlns:p14="http://schemas.microsoft.com/office/powerpoint/2010/main" val="1177391110"/>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F5B6-66E9-F397-A111-9411841439A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2DD3C8E-A31A-6A1E-B0CE-2E560EFC3830}"/>
              </a:ext>
            </a:extLst>
          </p:cNvPr>
          <p:cNvSpPr/>
          <p:nvPr/>
        </p:nvSpPr>
        <p:spPr>
          <a:xfrm>
            <a:off x="12831930" y="-3"/>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7C5E325-15DB-B51E-3714-D4A364256F71}"/>
              </a:ext>
            </a:extLst>
          </p:cNvPr>
          <p:cNvPicPr>
            <a:picLocks noChangeAspect="1"/>
          </p:cNvPicPr>
          <p:nvPr/>
        </p:nvPicPr>
        <p:blipFill rotWithShape="1">
          <a:blip r:embed="rId3"/>
          <a:srcRect t="-1" b="5208"/>
          <a:stretch/>
        </p:blipFill>
        <p:spPr>
          <a:xfrm>
            <a:off x="-9981800" y="-3"/>
            <a:ext cx="9493524" cy="6857997"/>
          </a:xfrm>
          <a:prstGeom prst="rect">
            <a:avLst/>
          </a:prstGeom>
        </p:spPr>
      </p:pic>
      <p:sp>
        <p:nvSpPr>
          <p:cNvPr id="15" name="Freeform 14">
            <a:extLst>
              <a:ext uri="{FF2B5EF4-FFF2-40B4-BE49-F238E27FC236}">
                <a16:creationId xmlns:a16="http://schemas.microsoft.com/office/drawing/2014/main" id="{EA7F88FA-033F-13A4-B14E-4E51A60212B4}"/>
              </a:ext>
            </a:extLst>
          </p:cNvPr>
          <p:cNvSpPr/>
          <p:nvPr/>
        </p:nvSpPr>
        <p:spPr>
          <a:xfrm>
            <a:off x="12831930" y="0"/>
            <a:ext cx="6841524" cy="6858000"/>
          </a:xfrm>
          <a:custGeom>
            <a:avLst/>
            <a:gdLst/>
            <a:ahLst/>
            <a:cxnLst/>
            <a:rect l="l" t="t" r="r" b="b"/>
            <a:pathLst>
              <a:path w="6841524" h="6858000">
                <a:moveTo>
                  <a:pt x="5019380" y="5428389"/>
                </a:moveTo>
                <a:cubicBezTo>
                  <a:pt x="5061449" y="5428389"/>
                  <a:pt x="5094588" y="5437120"/>
                  <a:pt x="5118798" y="5454582"/>
                </a:cubicBezTo>
                <a:lnTo>
                  <a:pt x="5118798" y="5700447"/>
                </a:lnTo>
                <a:cubicBezTo>
                  <a:pt x="5108876" y="5723068"/>
                  <a:pt x="5094985" y="5740630"/>
                  <a:pt x="5077126" y="5753132"/>
                </a:cubicBezTo>
                <a:cubicBezTo>
                  <a:pt x="5059266" y="5765633"/>
                  <a:pt x="5034858" y="5771884"/>
                  <a:pt x="5003902" y="5771884"/>
                </a:cubicBezTo>
                <a:cubicBezTo>
                  <a:pt x="4963024" y="5771884"/>
                  <a:pt x="4931770" y="5758886"/>
                  <a:pt x="4910140" y="5732891"/>
                </a:cubicBezTo>
                <a:cubicBezTo>
                  <a:pt x="4888511" y="5706896"/>
                  <a:pt x="4877696" y="5668895"/>
                  <a:pt x="4877696" y="5618889"/>
                </a:cubicBezTo>
                <a:cubicBezTo>
                  <a:pt x="4877696" y="5491889"/>
                  <a:pt x="4924924" y="5428389"/>
                  <a:pt x="5019380" y="5428389"/>
                </a:cubicBezTo>
                <a:close/>
                <a:moveTo>
                  <a:pt x="2445250" y="5411720"/>
                </a:moveTo>
                <a:cubicBezTo>
                  <a:pt x="2479381" y="5411720"/>
                  <a:pt x="2505575" y="5420947"/>
                  <a:pt x="2523831" y="5439402"/>
                </a:cubicBezTo>
                <a:cubicBezTo>
                  <a:pt x="2542087" y="5457857"/>
                  <a:pt x="2551215" y="5481967"/>
                  <a:pt x="2551215" y="5511732"/>
                </a:cubicBezTo>
                <a:cubicBezTo>
                  <a:pt x="2551215" y="5522051"/>
                  <a:pt x="2548933" y="5529294"/>
                  <a:pt x="2544369" y="5533461"/>
                </a:cubicBezTo>
                <a:cubicBezTo>
                  <a:pt x="2539805" y="5537629"/>
                  <a:pt x="2531967" y="5539712"/>
                  <a:pt x="2520854" y="5539712"/>
                </a:cubicBezTo>
                <a:lnTo>
                  <a:pt x="2326783" y="5539712"/>
                </a:lnTo>
                <a:cubicBezTo>
                  <a:pt x="2331545" y="5500422"/>
                  <a:pt x="2343451" y="5469267"/>
                  <a:pt x="2362501" y="5446248"/>
                </a:cubicBezTo>
                <a:cubicBezTo>
                  <a:pt x="2381551" y="5423229"/>
                  <a:pt x="2409134" y="5411720"/>
                  <a:pt x="2445250" y="5411720"/>
                </a:cubicBezTo>
                <a:close/>
                <a:moveTo>
                  <a:pt x="3645400" y="5299801"/>
                </a:moveTo>
                <a:cubicBezTo>
                  <a:pt x="3633493" y="5299801"/>
                  <a:pt x="3625060" y="5302083"/>
                  <a:pt x="3620099" y="5306647"/>
                </a:cubicBezTo>
                <a:cubicBezTo>
                  <a:pt x="3615138" y="5311211"/>
                  <a:pt x="3612657" y="5319447"/>
                  <a:pt x="3612657" y="5331353"/>
                </a:cubicBezTo>
                <a:lnTo>
                  <a:pt x="3612657" y="5877850"/>
                </a:lnTo>
                <a:cubicBezTo>
                  <a:pt x="3612657" y="5889756"/>
                  <a:pt x="3615138" y="5897991"/>
                  <a:pt x="3620099" y="5902555"/>
                </a:cubicBezTo>
                <a:cubicBezTo>
                  <a:pt x="3625060" y="5907119"/>
                  <a:pt x="3633493" y="5909401"/>
                  <a:pt x="3645400" y="5909401"/>
                </a:cubicBezTo>
                <a:lnTo>
                  <a:pt x="3768034" y="5909401"/>
                </a:lnTo>
                <a:cubicBezTo>
                  <a:pt x="3779940" y="5909401"/>
                  <a:pt x="3788374" y="5907119"/>
                  <a:pt x="3793334" y="5902555"/>
                </a:cubicBezTo>
                <a:cubicBezTo>
                  <a:pt x="3798295" y="5897991"/>
                  <a:pt x="3800776" y="5889756"/>
                  <a:pt x="3800776" y="5877850"/>
                </a:cubicBezTo>
                <a:lnTo>
                  <a:pt x="3800776" y="5331353"/>
                </a:lnTo>
                <a:cubicBezTo>
                  <a:pt x="3800776" y="5319447"/>
                  <a:pt x="3798295" y="5311211"/>
                  <a:pt x="3793334" y="5306647"/>
                </a:cubicBezTo>
                <a:cubicBezTo>
                  <a:pt x="3788374" y="5302083"/>
                  <a:pt x="3779940" y="5299801"/>
                  <a:pt x="3768034" y="5299801"/>
                </a:cubicBezTo>
                <a:close/>
                <a:moveTo>
                  <a:pt x="835525" y="5299801"/>
                </a:moveTo>
                <a:cubicBezTo>
                  <a:pt x="823618" y="5299801"/>
                  <a:pt x="815185" y="5302083"/>
                  <a:pt x="810224" y="5306647"/>
                </a:cubicBezTo>
                <a:cubicBezTo>
                  <a:pt x="805263" y="5311211"/>
                  <a:pt x="802782" y="5319447"/>
                  <a:pt x="802782" y="5331353"/>
                </a:cubicBezTo>
                <a:lnTo>
                  <a:pt x="802782" y="5877850"/>
                </a:lnTo>
                <a:cubicBezTo>
                  <a:pt x="802782" y="5889756"/>
                  <a:pt x="805263" y="5897991"/>
                  <a:pt x="810224" y="5902555"/>
                </a:cubicBezTo>
                <a:cubicBezTo>
                  <a:pt x="815185" y="5907119"/>
                  <a:pt x="823618" y="5909401"/>
                  <a:pt x="835525" y="5909401"/>
                </a:cubicBezTo>
                <a:lnTo>
                  <a:pt x="958159" y="5909401"/>
                </a:lnTo>
                <a:cubicBezTo>
                  <a:pt x="970065" y="5909401"/>
                  <a:pt x="978499" y="5907119"/>
                  <a:pt x="983460" y="5902555"/>
                </a:cubicBezTo>
                <a:cubicBezTo>
                  <a:pt x="988421" y="5897991"/>
                  <a:pt x="990901" y="5889756"/>
                  <a:pt x="990901" y="5877850"/>
                </a:cubicBezTo>
                <a:lnTo>
                  <a:pt x="990901" y="5331353"/>
                </a:lnTo>
                <a:cubicBezTo>
                  <a:pt x="990901" y="5319447"/>
                  <a:pt x="988421" y="5311211"/>
                  <a:pt x="983460" y="5306647"/>
                </a:cubicBezTo>
                <a:cubicBezTo>
                  <a:pt x="978499" y="5302083"/>
                  <a:pt x="970065" y="5299801"/>
                  <a:pt x="958159" y="5299801"/>
                </a:cubicBezTo>
                <a:close/>
                <a:moveTo>
                  <a:pt x="2446440" y="5284918"/>
                </a:moveTo>
                <a:cubicBezTo>
                  <a:pt x="2384528" y="5284918"/>
                  <a:pt x="2330751" y="5297420"/>
                  <a:pt x="2285111" y="5322423"/>
                </a:cubicBezTo>
                <a:cubicBezTo>
                  <a:pt x="2239470" y="5347426"/>
                  <a:pt x="2204148" y="5384534"/>
                  <a:pt x="2179145" y="5433747"/>
                </a:cubicBezTo>
                <a:cubicBezTo>
                  <a:pt x="2154142" y="5482959"/>
                  <a:pt x="2141640" y="5543086"/>
                  <a:pt x="2141640" y="5614126"/>
                </a:cubicBezTo>
                <a:cubicBezTo>
                  <a:pt x="2141640" y="5718901"/>
                  <a:pt x="2170811" y="5796788"/>
                  <a:pt x="2229151" y="5847786"/>
                </a:cubicBezTo>
                <a:cubicBezTo>
                  <a:pt x="2287492" y="5898785"/>
                  <a:pt x="2368851" y="5924284"/>
                  <a:pt x="2473229" y="5924284"/>
                </a:cubicBezTo>
                <a:cubicBezTo>
                  <a:pt x="2572448" y="5924284"/>
                  <a:pt x="2648053" y="5905432"/>
                  <a:pt x="2700043" y="5867729"/>
                </a:cubicBezTo>
                <a:cubicBezTo>
                  <a:pt x="2702821" y="5865745"/>
                  <a:pt x="2705004" y="5863860"/>
                  <a:pt x="2706592" y="5862074"/>
                </a:cubicBezTo>
                <a:cubicBezTo>
                  <a:pt x="2708179" y="5860288"/>
                  <a:pt x="2709767" y="5858006"/>
                  <a:pt x="2711354" y="5855228"/>
                </a:cubicBezTo>
                <a:cubicBezTo>
                  <a:pt x="2717704" y="5841337"/>
                  <a:pt x="2723260" y="5823478"/>
                  <a:pt x="2728023" y="5801650"/>
                </a:cubicBezTo>
                <a:cubicBezTo>
                  <a:pt x="2730007" y="5792125"/>
                  <a:pt x="2731000" y="5784782"/>
                  <a:pt x="2731000" y="5779623"/>
                </a:cubicBezTo>
                <a:cubicBezTo>
                  <a:pt x="2731000" y="5770495"/>
                  <a:pt x="2726039" y="5763351"/>
                  <a:pt x="2716117" y="5758192"/>
                </a:cubicBezTo>
                <a:cubicBezTo>
                  <a:pt x="2702226" y="5750651"/>
                  <a:pt x="2687839" y="5745293"/>
                  <a:pt x="2672957" y="5742118"/>
                </a:cubicBezTo>
                <a:cubicBezTo>
                  <a:pt x="2658074" y="5738943"/>
                  <a:pt x="2646068" y="5737356"/>
                  <a:pt x="2636940" y="5737356"/>
                </a:cubicBezTo>
                <a:cubicBezTo>
                  <a:pt x="2632971" y="5737356"/>
                  <a:pt x="2629598" y="5737852"/>
                  <a:pt x="2626820" y="5738844"/>
                </a:cubicBezTo>
                <a:cubicBezTo>
                  <a:pt x="2624042" y="5739836"/>
                  <a:pt x="2620470" y="5741920"/>
                  <a:pt x="2616104" y="5745095"/>
                </a:cubicBezTo>
                <a:cubicBezTo>
                  <a:pt x="2577607" y="5773273"/>
                  <a:pt x="2532959" y="5787362"/>
                  <a:pt x="2482159" y="5787362"/>
                </a:cubicBezTo>
                <a:cubicBezTo>
                  <a:pt x="2435725" y="5787362"/>
                  <a:pt x="2399113" y="5776547"/>
                  <a:pt x="2372324" y="5754918"/>
                </a:cubicBezTo>
                <a:cubicBezTo>
                  <a:pt x="2345535" y="5733288"/>
                  <a:pt x="2330751" y="5702232"/>
                  <a:pt x="2327973" y="5661751"/>
                </a:cubicBezTo>
                <a:lnTo>
                  <a:pt x="2583362" y="5661751"/>
                </a:lnTo>
                <a:cubicBezTo>
                  <a:pt x="2631384" y="5661751"/>
                  <a:pt x="2667103" y="5652127"/>
                  <a:pt x="2690518" y="5632879"/>
                </a:cubicBezTo>
                <a:cubicBezTo>
                  <a:pt x="2713934" y="5613630"/>
                  <a:pt x="2725642" y="5580987"/>
                  <a:pt x="2725642" y="5534950"/>
                </a:cubicBezTo>
                <a:cubicBezTo>
                  <a:pt x="2725642" y="5486134"/>
                  <a:pt x="2714728" y="5442875"/>
                  <a:pt x="2692900" y="5405172"/>
                </a:cubicBezTo>
                <a:cubicBezTo>
                  <a:pt x="2671071" y="5367468"/>
                  <a:pt x="2639123" y="5338000"/>
                  <a:pt x="2597054" y="5316768"/>
                </a:cubicBezTo>
                <a:cubicBezTo>
                  <a:pt x="2554985" y="5295535"/>
                  <a:pt x="2504781" y="5284918"/>
                  <a:pt x="2446440" y="5284918"/>
                </a:cubicBezTo>
                <a:close/>
                <a:moveTo>
                  <a:pt x="1384998" y="5284918"/>
                </a:moveTo>
                <a:cubicBezTo>
                  <a:pt x="1339357" y="5284918"/>
                  <a:pt x="1296991" y="5291864"/>
                  <a:pt x="1257899" y="5305754"/>
                </a:cubicBezTo>
                <a:cubicBezTo>
                  <a:pt x="1218807" y="5319645"/>
                  <a:pt x="1187156" y="5341175"/>
                  <a:pt x="1162946" y="5370346"/>
                </a:cubicBezTo>
                <a:cubicBezTo>
                  <a:pt x="1138737" y="5399516"/>
                  <a:pt x="1126632" y="5435731"/>
                  <a:pt x="1126632" y="5478990"/>
                </a:cubicBezTo>
                <a:cubicBezTo>
                  <a:pt x="1126632" y="5511534"/>
                  <a:pt x="1132288" y="5538819"/>
                  <a:pt x="1143599" y="5560846"/>
                </a:cubicBezTo>
                <a:cubicBezTo>
                  <a:pt x="1154910" y="5582872"/>
                  <a:pt x="1171579" y="5601426"/>
                  <a:pt x="1193605" y="5616507"/>
                </a:cubicBezTo>
                <a:cubicBezTo>
                  <a:pt x="1215632" y="5631589"/>
                  <a:pt x="1244306" y="5645479"/>
                  <a:pt x="1279628" y="5658179"/>
                </a:cubicBezTo>
                <a:cubicBezTo>
                  <a:pt x="1319315" y="5672467"/>
                  <a:pt x="1347394" y="5683182"/>
                  <a:pt x="1363864" y="5690326"/>
                </a:cubicBezTo>
                <a:cubicBezTo>
                  <a:pt x="1380335" y="5697470"/>
                  <a:pt x="1392241" y="5704812"/>
                  <a:pt x="1399583" y="5712353"/>
                </a:cubicBezTo>
                <a:cubicBezTo>
                  <a:pt x="1406925" y="5719893"/>
                  <a:pt x="1410596" y="5729418"/>
                  <a:pt x="1410596" y="5740928"/>
                </a:cubicBezTo>
                <a:cubicBezTo>
                  <a:pt x="1410596" y="5757597"/>
                  <a:pt x="1402361" y="5770495"/>
                  <a:pt x="1385891" y="5779623"/>
                </a:cubicBezTo>
                <a:cubicBezTo>
                  <a:pt x="1369421" y="5788751"/>
                  <a:pt x="1347692" y="5793315"/>
                  <a:pt x="1320704" y="5793315"/>
                </a:cubicBezTo>
                <a:cubicBezTo>
                  <a:pt x="1274270" y="5793315"/>
                  <a:pt x="1234185" y="5777242"/>
                  <a:pt x="1200451" y="5745095"/>
                </a:cubicBezTo>
                <a:cubicBezTo>
                  <a:pt x="1194895" y="5739539"/>
                  <a:pt x="1189934" y="5736761"/>
                  <a:pt x="1185568" y="5736761"/>
                </a:cubicBezTo>
                <a:cubicBezTo>
                  <a:pt x="1180409" y="5736761"/>
                  <a:pt x="1175448" y="5740332"/>
                  <a:pt x="1170686" y="5747476"/>
                </a:cubicBezTo>
                <a:lnTo>
                  <a:pt x="1109964" y="5837368"/>
                </a:lnTo>
                <a:cubicBezTo>
                  <a:pt x="1107979" y="5840543"/>
                  <a:pt x="1106987" y="5843917"/>
                  <a:pt x="1106987" y="5847489"/>
                </a:cubicBezTo>
                <a:cubicBezTo>
                  <a:pt x="1106987" y="5852251"/>
                  <a:pt x="1108773" y="5856418"/>
                  <a:pt x="1112345" y="5859990"/>
                </a:cubicBezTo>
                <a:cubicBezTo>
                  <a:pt x="1159176" y="5902853"/>
                  <a:pt x="1230018" y="5924284"/>
                  <a:pt x="1324871" y="5924284"/>
                </a:cubicBezTo>
                <a:cubicBezTo>
                  <a:pt x="1372496" y="5924284"/>
                  <a:pt x="1416649" y="5917339"/>
                  <a:pt x="1457329" y="5903448"/>
                </a:cubicBezTo>
                <a:cubicBezTo>
                  <a:pt x="1498008" y="5889557"/>
                  <a:pt x="1531048" y="5867531"/>
                  <a:pt x="1556448" y="5837368"/>
                </a:cubicBezTo>
                <a:cubicBezTo>
                  <a:pt x="1581848" y="5807206"/>
                  <a:pt x="1594548" y="5769106"/>
                  <a:pt x="1594548" y="5723068"/>
                </a:cubicBezTo>
                <a:cubicBezTo>
                  <a:pt x="1594548" y="5687350"/>
                  <a:pt x="1588099" y="5658378"/>
                  <a:pt x="1575200" y="5636153"/>
                </a:cubicBezTo>
                <a:cubicBezTo>
                  <a:pt x="1562302" y="5613928"/>
                  <a:pt x="1544443" y="5596168"/>
                  <a:pt x="1521622" y="5582872"/>
                </a:cubicBezTo>
                <a:cubicBezTo>
                  <a:pt x="1498802" y="5569577"/>
                  <a:pt x="1468143" y="5556182"/>
                  <a:pt x="1429647" y="5542689"/>
                </a:cubicBezTo>
                <a:cubicBezTo>
                  <a:pt x="1395515" y="5530782"/>
                  <a:pt x="1371008" y="5521654"/>
                  <a:pt x="1356125" y="5515304"/>
                </a:cubicBezTo>
                <a:cubicBezTo>
                  <a:pt x="1341243" y="5508954"/>
                  <a:pt x="1329932" y="5501711"/>
                  <a:pt x="1322193" y="5493575"/>
                </a:cubicBezTo>
                <a:cubicBezTo>
                  <a:pt x="1314454" y="5485440"/>
                  <a:pt x="1310584" y="5475220"/>
                  <a:pt x="1310584" y="5462917"/>
                </a:cubicBezTo>
                <a:cubicBezTo>
                  <a:pt x="1310584" y="5431564"/>
                  <a:pt x="1335786" y="5415887"/>
                  <a:pt x="1386189" y="5415887"/>
                </a:cubicBezTo>
                <a:cubicBezTo>
                  <a:pt x="1418336" y="5415887"/>
                  <a:pt x="1444331" y="5425214"/>
                  <a:pt x="1464175" y="5443867"/>
                </a:cubicBezTo>
                <a:cubicBezTo>
                  <a:pt x="1470128" y="5449820"/>
                  <a:pt x="1474890" y="5452797"/>
                  <a:pt x="1478462" y="5452797"/>
                </a:cubicBezTo>
                <a:cubicBezTo>
                  <a:pt x="1486003" y="5452797"/>
                  <a:pt x="1498802" y="5450316"/>
                  <a:pt x="1516860" y="5445355"/>
                </a:cubicBezTo>
                <a:cubicBezTo>
                  <a:pt x="1534918" y="5440394"/>
                  <a:pt x="1547717" y="5435929"/>
                  <a:pt x="1555258" y="5431961"/>
                </a:cubicBezTo>
                <a:cubicBezTo>
                  <a:pt x="1563195" y="5427595"/>
                  <a:pt x="1567164" y="5420253"/>
                  <a:pt x="1567164" y="5409934"/>
                </a:cubicBezTo>
                <a:lnTo>
                  <a:pt x="1566568" y="5402790"/>
                </a:lnTo>
                <a:cubicBezTo>
                  <a:pt x="1563790" y="5377390"/>
                  <a:pt x="1559821" y="5356951"/>
                  <a:pt x="1554662" y="5341473"/>
                </a:cubicBezTo>
                <a:cubicBezTo>
                  <a:pt x="1553472" y="5337504"/>
                  <a:pt x="1551983" y="5334329"/>
                  <a:pt x="1550197" y="5331948"/>
                </a:cubicBezTo>
                <a:cubicBezTo>
                  <a:pt x="1548411" y="5329567"/>
                  <a:pt x="1545732" y="5326789"/>
                  <a:pt x="1542161" y="5323614"/>
                </a:cubicBezTo>
                <a:cubicBezTo>
                  <a:pt x="1513586" y="5297817"/>
                  <a:pt x="1461198" y="5284918"/>
                  <a:pt x="1384998" y="5284918"/>
                </a:cubicBezTo>
                <a:close/>
                <a:moveTo>
                  <a:pt x="5025929" y="5284323"/>
                </a:moveTo>
                <a:cubicBezTo>
                  <a:pt x="4798520" y="5284323"/>
                  <a:pt x="4684815" y="5396639"/>
                  <a:pt x="4684815" y="5621270"/>
                </a:cubicBezTo>
                <a:cubicBezTo>
                  <a:pt x="4684815" y="5681595"/>
                  <a:pt x="4694042" y="5734379"/>
                  <a:pt x="4712497" y="5779623"/>
                </a:cubicBezTo>
                <a:cubicBezTo>
                  <a:pt x="4730952" y="5824867"/>
                  <a:pt x="4759527" y="5860189"/>
                  <a:pt x="4798222" y="5885589"/>
                </a:cubicBezTo>
                <a:cubicBezTo>
                  <a:pt x="4836918" y="5910989"/>
                  <a:pt x="4885435" y="5923689"/>
                  <a:pt x="4943776" y="5923689"/>
                </a:cubicBezTo>
                <a:cubicBezTo>
                  <a:pt x="4989416" y="5923689"/>
                  <a:pt x="5025134" y="5916743"/>
                  <a:pt x="5050932" y="5902853"/>
                </a:cubicBezTo>
                <a:cubicBezTo>
                  <a:pt x="5076728" y="5888962"/>
                  <a:pt x="5098557" y="5870904"/>
                  <a:pt x="5116416" y="5848679"/>
                </a:cubicBezTo>
                <a:lnTo>
                  <a:pt x="5118798" y="5848679"/>
                </a:lnTo>
                <a:lnTo>
                  <a:pt x="5118798" y="5870111"/>
                </a:lnTo>
                <a:cubicBezTo>
                  <a:pt x="5118798" y="5927657"/>
                  <a:pt x="5101930" y="5971214"/>
                  <a:pt x="5068196" y="6000782"/>
                </a:cubicBezTo>
                <a:cubicBezTo>
                  <a:pt x="5034462" y="6030349"/>
                  <a:pt x="4988622" y="6045132"/>
                  <a:pt x="4930679" y="6045132"/>
                </a:cubicBezTo>
                <a:cubicBezTo>
                  <a:pt x="4899722" y="6045132"/>
                  <a:pt x="4874720" y="6042354"/>
                  <a:pt x="4855670" y="6036798"/>
                </a:cubicBezTo>
                <a:cubicBezTo>
                  <a:pt x="4836620" y="6031242"/>
                  <a:pt x="4819752" y="6024297"/>
                  <a:pt x="4805068" y="6015962"/>
                </a:cubicBezTo>
                <a:cubicBezTo>
                  <a:pt x="4801099" y="6013581"/>
                  <a:pt x="4797528" y="6012390"/>
                  <a:pt x="4794352" y="6012390"/>
                </a:cubicBezTo>
                <a:cubicBezTo>
                  <a:pt x="4793162" y="6012390"/>
                  <a:pt x="4789788" y="6013184"/>
                  <a:pt x="4784232" y="6014772"/>
                </a:cubicBezTo>
                <a:cubicBezTo>
                  <a:pt x="4777088" y="6017550"/>
                  <a:pt x="4766968" y="6023602"/>
                  <a:pt x="4753872" y="6032929"/>
                </a:cubicBezTo>
                <a:cubicBezTo>
                  <a:pt x="4740774" y="6042255"/>
                  <a:pt x="4730456" y="6050689"/>
                  <a:pt x="4722915" y="6058229"/>
                </a:cubicBezTo>
                <a:cubicBezTo>
                  <a:pt x="4718550" y="6062595"/>
                  <a:pt x="4715573" y="6066762"/>
                  <a:pt x="4713986" y="6070731"/>
                </a:cubicBezTo>
                <a:cubicBezTo>
                  <a:pt x="4713192" y="6073509"/>
                  <a:pt x="4713390" y="6077676"/>
                  <a:pt x="4714580" y="6083232"/>
                </a:cubicBezTo>
                <a:cubicBezTo>
                  <a:pt x="4718550" y="6097520"/>
                  <a:pt x="4723114" y="6110815"/>
                  <a:pt x="4728273" y="6123118"/>
                </a:cubicBezTo>
                <a:cubicBezTo>
                  <a:pt x="4733432" y="6135421"/>
                  <a:pt x="4737996" y="6144946"/>
                  <a:pt x="4741965" y="6151693"/>
                </a:cubicBezTo>
                <a:cubicBezTo>
                  <a:pt x="4743552" y="6154868"/>
                  <a:pt x="4745636" y="6157349"/>
                  <a:pt x="4748216" y="6159135"/>
                </a:cubicBezTo>
                <a:cubicBezTo>
                  <a:pt x="4750796" y="6160921"/>
                  <a:pt x="4754665" y="6163004"/>
                  <a:pt x="4759824" y="6165386"/>
                </a:cubicBezTo>
                <a:cubicBezTo>
                  <a:pt x="4803878" y="6185626"/>
                  <a:pt x="4862615" y="6195747"/>
                  <a:pt x="4936036" y="6195747"/>
                </a:cubicBezTo>
                <a:cubicBezTo>
                  <a:pt x="5013030" y="6195747"/>
                  <a:pt x="5079308" y="6182153"/>
                  <a:pt x="5134871" y="6154968"/>
                </a:cubicBezTo>
                <a:cubicBezTo>
                  <a:pt x="5190434" y="6127782"/>
                  <a:pt x="5232998" y="6087598"/>
                  <a:pt x="5262566" y="6034417"/>
                </a:cubicBezTo>
                <a:cubicBezTo>
                  <a:pt x="5292132" y="5981235"/>
                  <a:pt x="5306916" y="5916347"/>
                  <a:pt x="5306916" y="5839750"/>
                </a:cubicBezTo>
                <a:lnTo>
                  <a:pt x="5306916" y="5356951"/>
                </a:lnTo>
                <a:cubicBezTo>
                  <a:pt x="5284294" y="5342664"/>
                  <a:pt x="5261375" y="5330460"/>
                  <a:pt x="5238158" y="5320339"/>
                </a:cubicBezTo>
                <a:cubicBezTo>
                  <a:pt x="5214940" y="5310219"/>
                  <a:pt x="5185770" y="5301686"/>
                  <a:pt x="5150647" y="5294741"/>
                </a:cubicBezTo>
                <a:cubicBezTo>
                  <a:pt x="5115524" y="5287796"/>
                  <a:pt x="5073950" y="5284323"/>
                  <a:pt x="5025929" y="5284323"/>
                </a:cubicBezTo>
                <a:close/>
                <a:moveTo>
                  <a:pt x="4059142" y="5280156"/>
                </a:moveTo>
                <a:cubicBezTo>
                  <a:pt x="4054379" y="5280156"/>
                  <a:pt x="4049418" y="5282140"/>
                  <a:pt x="4044259" y="5286109"/>
                </a:cubicBezTo>
                <a:cubicBezTo>
                  <a:pt x="4012906" y="5310318"/>
                  <a:pt x="3988498" y="5333933"/>
                  <a:pt x="3971035" y="5356951"/>
                </a:cubicBezTo>
                <a:cubicBezTo>
                  <a:pt x="3968257" y="5360523"/>
                  <a:pt x="3966570" y="5363599"/>
                  <a:pt x="3965975" y="5366179"/>
                </a:cubicBezTo>
                <a:cubicBezTo>
                  <a:pt x="3965380" y="5368758"/>
                  <a:pt x="3965082" y="5373025"/>
                  <a:pt x="3965082" y="5378978"/>
                </a:cubicBezTo>
                <a:lnTo>
                  <a:pt x="3965082" y="5877850"/>
                </a:lnTo>
                <a:cubicBezTo>
                  <a:pt x="3965082" y="5889756"/>
                  <a:pt x="3967562" y="5897991"/>
                  <a:pt x="3972524" y="5902555"/>
                </a:cubicBezTo>
                <a:cubicBezTo>
                  <a:pt x="3977484" y="5907119"/>
                  <a:pt x="3985918" y="5909401"/>
                  <a:pt x="3997824" y="5909401"/>
                </a:cubicBezTo>
                <a:lnTo>
                  <a:pt x="4120459" y="5909401"/>
                </a:lnTo>
                <a:cubicBezTo>
                  <a:pt x="4132365" y="5909401"/>
                  <a:pt x="4140798" y="5907119"/>
                  <a:pt x="4145760" y="5902555"/>
                </a:cubicBezTo>
                <a:cubicBezTo>
                  <a:pt x="4150720" y="5897991"/>
                  <a:pt x="4153201" y="5889756"/>
                  <a:pt x="4153201" y="5877850"/>
                </a:cubicBezTo>
                <a:lnTo>
                  <a:pt x="4153201" y="5508161"/>
                </a:lnTo>
                <a:cubicBezTo>
                  <a:pt x="4163123" y="5485539"/>
                  <a:pt x="4176815" y="5467977"/>
                  <a:pt x="4194278" y="5455475"/>
                </a:cubicBezTo>
                <a:cubicBezTo>
                  <a:pt x="4211740" y="5442974"/>
                  <a:pt x="4235156" y="5436723"/>
                  <a:pt x="4264524" y="5436723"/>
                </a:cubicBezTo>
                <a:cubicBezTo>
                  <a:pt x="4296672" y="5436723"/>
                  <a:pt x="4321674" y="5446943"/>
                  <a:pt x="4339534" y="5467382"/>
                </a:cubicBezTo>
                <a:cubicBezTo>
                  <a:pt x="4357393" y="5487821"/>
                  <a:pt x="4366323" y="5519075"/>
                  <a:pt x="4366323" y="5561143"/>
                </a:cubicBezTo>
                <a:lnTo>
                  <a:pt x="4366323" y="5877850"/>
                </a:lnTo>
                <a:cubicBezTo>
                  <a:pt x="4366323" y="5889756"/>
                  <a:pt x="4368803" y="5897991"/>
                  <a:pt x="4373764" y="5902555"/>
                </a:cubicBezTo>
                <a:cubicBezTo>
                  <a:pt x="4378725" y="5907119"/>
                  <a:pt x="4387159" y="5909401"/>
                  <a:pt x="4399065" y="5909401"/>
                </a:cubicBezTo>
                <a:lnTo>
                  <a:pt x="4521700" y="5909401"/>
                </a:lnTo>
                <a:cubicBezTo>
                  <a:pt x="4533606" y="5909401"/>
                  <a:pt x="4542039" y="5907119"/>
                  <a:pt x="4547000" y="5902555"/>
                </a:cubicBezTo>
                <a:cubicBezTo>
                  <a:pt x="4551961" y="5897991"/>
                  <a:pt x="4554442" y="5889756"/>
                  <a:pt x="4554442" y="5877850"/>
                </a:cubicBezTo>
                <a:lnTo>
                  <a:pt x="4554442" y="5530187"/>
                </a:lnTo>
                <a:cubicBezTo>
                  <a:pt x="4554442" y="5471450"/>
                  <a:pt x="4544123" y="5423825"/>
                  <a:pt x="4523486" y="5387312"/>
                </a:cubicBezTo>
                <a:cubicBezTo>
                  <a:pt x="4502848" y="5350800"/>
                  <a:pt x="4475860" y="5324606"/>
                  <a:pt x="4442523" y="5308731"/>
                </a:cubicBezTo>
                <a:cubicBezTo>
                  <a:pt x="4409185" y="5292856"/>
                  <a:pt x="4372474" y="5284918"/>
                  <a:pt x="4332390" y="5284918"/>
                </a:cubicBezTo>
                <a:cubicBezTo>
                  <a:pt x="4250237" y="5284918"/>
                  <a:pt x="4189912" y="5310120"/>
                  <a:pt x="4151415" y="5360523"/>
                </a:cubicBezTo>
                <a:lnTo>
                  <a:pt x="4148438" y="5360523"/>
                </a:lnTo>
                <a:cubicBezTo>
                  <a:pt x="4129785" y="5335123"/>
                  <a:pt x="4104981" y="5310318"/>
                  <a:pt x="4074024" y="5286109"/>
                </a:cubicBezTo>
                <a:cubicBezTo>
                  <a:pt x="4068468" y="5282140"/>
                  <a:pt x="4063507" y="5280156"/>
                  <a:pt x="4059142" y="5280156"/>
                </a:cubicBezTo>
                <a:close/>
                <a:moveTo>
                  <a:pt x="2954242" y="5280156"/>
                </a:moveTo>
                <a:cubicBezTo>
                  <a:pt x="2949479" y="5280156"/>
                  <a:pt x="2944518" y="5282140"/>
                  <a:pt x="2939359" y="5286109"/>
                </a:cubicBezTo>
                <a:cubicBezTo>
                  <a:pt x="2908006" y="5310318"/>
                  <a:pt x="2883598" y="5333933"/>
                  <a:pt x="2866135" y="5356951"/>
                </a:cubicBezTo>
                <a:cubicBezTo>
                  <a:pt x="2863357" y="5360523"/>
                  <a:pt x="2861671" y="5363599"/>
                  <a:pt x="2861075" y="5366179"/>
                </a:cubicBezTo>
                <a:cubicBezTo>
                  <a:pt x="2860480" y="5368758"/>
                  <a:pt x="2860182" y="5373025"/>
                  <a:pt x="2860182" y="5378978"/>
                </a:cubicBezTo>
                <a:lnTo>
                  <a:pt x="2860182" y="5877850"/>
                </a:lnTo>
                <a:cubicBezTo>
                  <a:pt x="2860182" y="5889756"/>
                  <a:pt x="2862663" y="5897991"/>
                  <a:pt x="2867624" y="5902555"/>
                </a:cubicBezTo>
                <a:cubicBezTo>
                  <a:pt x="2872585" y="5907119"/>
                  <a:pt x="2881018" y="5909401"/>
                  <a:pt x="2892925" y="5909401"/>
                </a:cubicBezTo>
                <a:lnTo>
                  <a:pt x="3015559" y="5909401"/>
                </a:lnTo>
                <a:cubicBezTo>
                  <a:pt x="3027465" y="5909401"/>
                  <a:pt x="3035899" y="5907119"/>
                  <a:pt x="3040860" y="5902555"/>
                </a:cubicBezTo>
                <a:cubicBezTo>
                  <a:pt x="3045820" y="5897991"/>
                  <a:pt x="3048301" y="5889756"/>
                  <a:pt x="3048301" y="5877850"/>
                </a:cubicBezTo>
                <a:lnTo>
                  <a:pt x="3048301" y="5508161"/>
                </a:lnTo>
                <a:cubicBezTo>
                  <a:pt x="3058223" y="5485539"/>
                  <a:pt x="3071915" y="5467977"/>
                  <a:pt x="3089378" y="5455475"/>
                </a:cubicBezTo>
                <a:cubicBezTo>
                  <a:pt x="3106840" y="5442974"/>
                  <a:pt x="3130256" y="5436723"/>
                  <a:pt x="3159624" y="5436723"/>
                </a:cubicBezTo>
                <a:cubicBezTo>
                  <a:pt x="3191771" y="5436723"/>
                  <a:pt x="3216774" y="5446943"/>
                  <a:pt x="3234634" y="5467382"/>
                </a:cubicBezTo>
                <a:cubicBezTo>
                  <a:pt x="3252493" y="5487821"/>
                  <a:pt x="3261423" y="5519075"/>
                  <a:pt x="3261423" y="5561143"/>
                </a:cubicBezTo>
                <a:lnTo>
                  <a:pt x="3261423" y="5877850"/>
                </a:lnTo>
                <a:cubicBezTo>
                  <a:pt x="3261423" y="5889756"/>
                  <a:pt x="3263903" y="5897991"/>
                  <a:pt x="3268864" y="5902555"/>
                </a:cubicBezTo>
                <a:cubicBezTo>
                  <a:pt x="3273825" y="5907119"/>
                  <a:pt x="3282259" y="5909401"/>
                  <a:pt x="3294165" y="5909401"/>
                </a:cubicBezTo>
                <a:lnTo>
                  <a:pt x="3416800" y="5909401"/>
                </a:lnTo>
                <a:cubicBezTo>
                  <a:pt x="3428706" y="5909401"/>
                  <a:pt x="3437139" y="5907119"/>
                  <a:pt x="3442100" y="5902555"/>
                </a:cubicBezTo>
                <a:cubicBezTo>
                  <a:pt x="3447061" y="5897991"/>
                  <a:pt x="3449542" y="5889756"/>
                  <a:pt x="3449542" y="5877850"/>
                </a:cubicBezTo>
                <a:lnTo>
                  <a:pt x="3449542" y="5530187"/>
                </a:lnTo>
                <a:cubicBezTo>
                  <a:pt x="3449542" y="5471450"/>
                  <a:pt x="3439223" y="5423825"/>
                  <a:pt x="3418585" y="5387312"/>
                </a:cubicBezTo>
                <a:cubicBezTo>
                  <a:pt x="3397948" y="5350800"/>
                  <a:pt x="3370960" y="5324606"/>
                  <a:pt x="3337623" y="5308731"/>
                </a:cubicBezTo>
                <a:cubicBezTo>
                  <a:pt x="3304285" y="5292856"/>
                  <a:pt x="3267574" y="5284918"/>
                  <a:pt x="3227490" y="5284918"/>
                </a:cubicBezTo>
                <a:cubicBezTo>
                  <a:pt x="3145337" y="5284918"/>
                  <a:pt x="3085012" y="5310120"/>
                  <a:pt x="3046515" y="5360523"/>
                </a:cubicBezTo>
                <a:lnTo>
                  <a:pt x="3043538" y="5360523"/>
                </a:lnTo>
                <a:cubicBezTo>
                  <a:pt x="3024885" y="5335123"/>
                  <a:pt x="3000081" y="5310318"/>
                  <a:pt x="2969125" y="5286109"/>
                </a:cubicBezTo>
                <a:cubicBezTo>
                  <a:pt x="2963568" y="5282140"/>
                  <a:pt x="2958607" y="5280156"/>
                  <a:pt x="2954242" y="5280156"/>
                </a:cubicBezTo>
                <a:close/>
                <a:moveTo>
                  <a:pt x="1824934" y="5105134"/>
                </a:moveTo>
                <a:cubicBezTo>
                  <a:pt x="1820568" y="5105134"/>
                  <a:pt x="1815608" y="5107118"/>
                  <a:pt x="1810051" y="5111087"/>
                </a:cubicBezTo>
                <a:cubicBezTo>
                  <a:pt x="1777904" y="5136487"/>
                  <a:pt x="1753496" y="5160101"/>
                  <a:pt x="1736828" y="5181929"/>
                </a:cubicBezTo>
                <a:cubicBezTo>
                  <a:pt x="1734050" y="5185501"/>
                  <a:pt x="1732363" y="5188478"/>
                  <a:pt x="1731768" y="5190859"/>
                </a:cubicBezTo>
                <a:cubicBezTo>
                  <a:pt x="1731172" y="5193240"/>
                  <a:pt x="1730875" y="5197606"/>
                  <a:pt x="1730875" y="5203956"/>
                </a:cubicBezTo>
                <a:lnTo>
                  <a:pt x="1730875" y="5299801"/>
                </a:lnTo>
                <a:lnTo>
                  <a:pt x="1663604" y="5299801"/>
                </a:lnTo>
                <a:cubicBezTo>
                  <a:pt x="1651698" y="5299801"/>
                  <a:pt x="1643463" y="5302282"/>
                  <a:pt x="1638899" y="5307243"/>
                </a:cubicBezTo>
                <a:cubicBezTo>
                  <a:pt x="1634335" y="5312204"/>
                  <a:pt x="1632053" y="5320637"/>
                  <a:pt x="1632053" y="5332543"/>
                </a:cubicBezTo>
                <a:lnTo>
                  <a:pt x="1632053" y="5405767"/>
                </a:lnTo>
                <a:cubicBezTo>
                  <a:pt x="1632053" y="5417673"/>
                  <a:pt x="1634335" y="5426107"/>
                  <a:pt x="1638899" y="5431068"/>
                </a:cubicBezTo>
                <a:cubicBezTo>
                  <a:pt x="1643463" y="5436029"/>
                  <a:pt x="1651698" y="5438509"/>
                  <a:pt x="1663604" y="5438509"/>
                </a:cubicBezTo>
                <a:lnTo>
                  <a:pt x="1730875" y="5438509"/>
                </a:lnTo>
                <a:lnTo>
                  <a:pt x="1730875" y="5717711"/>
                </a:lnTo>
                <a:cubicBezTo>
                  <a:pt x="1730875" y="5855426"/>
                  <a:pt x="1797153" y="5924284"/>
                  <a:pt x="1929709" y="5924284"/>
                </a:cubicBezTo>
                <a:cubicBezTo>
                  <a:pt x="1969000" y="5924284"/>
                  <a:pt x="1999460" y="5921506"/>
                  <a:pt x="2021090" y="5915950"/>
                </a:cubicBezTo>
                <a:cubicBezTo>
                  <a:pt x="2042719" y="5910393"/>
                  <a:pt x="2061273" y="5904043"/>
                  <a:pt x="2076751" y="5896900"/>
                </a:cubicBezTo>
                <a:cubicBezTo>
                  <a:pt x="2083101" y="5894121"/>
                  <a:pt x="2086276" y="5890153"/>
                  <a:pt x="2086276" y="5884993"/>
                </a:cubicBezTo>
                <a:cubicBezTo>
                  <a:pt x="2086276" y="5883406"/>
                  <a:pt x="2085482" y="5880231"/>
                  <a:pt x="2083895" y="5875468"/>
                </a:cubicBezTo>
                <a:lnTo>
                  <a:pt x="2049367" y="5783195"/>
                </a:lnTo>
                <a:cubicBezTo>
                  <a:pt x="2047382" y="5778432"/>
                  <a:pt x="2045597" y="5774960"/>
                  <a:pt x="2044009" y="5772777"/>
                </a:cubicBezTo>
                <a:cubicBezTo>
                  <a:pt x="2042422" y="5770594"/>
                  <a:pt x="2040239" y="5769503"/>
                  <a:pt x="2037461" y="5769503"/>
                </a:cubicBezTo>
                <a:cubicBezTo>
                  <a:pt x="2035079" y="5769503"/>
                  <a:pt x="2030118" y="5770892"/>
                  <a:pt x="2022578" y="5773670"/>
                </a:cubicBezTo>
                <a:cubicBezTo>
                  <a:pt x="2011862" y="5778036"/>
                  <a:pt x="2000154" y="5780218"/>
                  <a:pt x="1987454" y="5780218"/>
                </a:cubicBezTo>
                <a:cubicBezTo>
                  <a:pt x="1965229" y="5780218"/>
                  <a:pt x="1948164" y="5772182"/>
                  <a:pt x="1936258" y="5756108"/>
                </a:cubicBezTo>
                <a:cubicBezTo>
                  <a:pt x="1924351" y="5740035"/>
                  <a:pt x="1918398" y="5716322"/>
                  <a:pt x="1918398" y="5684968"/>
                </a:cubicBezTo>
                <a:lnTo>
                  <a:pt x="1918398" y="5438509"/>
                </a:lnTo>
                <a:lnTo>
                  <a:pt x="2023768" y="5438509"/>
                </a:lnTo>
                <a:cubicBezTo>
                  <a:pt x="2035675" y="5438509"/>
                  <a:pt x="2043910" y="5436029"/>
                  <a:pt x="2048474" y="5431068"/>
                </a:cubicBezTo>
                <a:cubicBezTo>
                  <a:pt x="2053038" y="5426107"/>
                  <a:pt x="2055320" y="5417673"/>
                  <a:pt x="2055320" y="5405767"/>
                </a:cubicBezTo>
                <a:lnTo>
                  <a:pt x="2055320" y="5332543"/>
                </a:lnTo>
                <a:cubicBezTo>
                  <a:pt x="2055320" y="5320637"/>
                  <a:pt x="2053038" y="5312204"/>
                  <a:pt x="2048474" y="5307243"/>
                </a:cubicBezTo>
                <a:cubicBezTo>
                  <a:pt x="2043910" y="5302282"/>
                  <a:pt x="2035675" y="5299801"/>
                  <a:pt x="2023768" y="5299801"/>
                </a:cubicBezTo>
                <a:lnTo>
                  <a:pt x="1918398" y="5299801"/>
                </a:lnTo>
                <a:lnTo>
                  <a:pt x="1918398" y="5203956"/>
                </a:lnTo>
                <a:cubicBezTo>
                  <a:pt x="1918398" y="5198003"/>
                  <a:pt x="1918100" y="5193736"/>
                  <a:pt x="1917505" y="5191157"/>
                </a:cubicBezTo>
                <a:cubicBezTo>
                  <a:pt x="1916910" y="5188577"/>
                  <a:pt x="1915223" y="5185501"/>
                  <a:pt x="1912445" y="5181929"/>
                </a:cubicBezTo>
                <a:cubicBezTo>
                  <a:pt x="1894982" y="5158911"/>
                  <a:pt x="1870575" y="5135297"/>
                  <a:pt x="1839222" y="5111087"/>
                </a:cubicBezTo>
                <a:cubicBezTo>
                  <a:pt x="1834459" y="5107118"/>
                  <a:pt x="1829696" y="5105134"/>
                  <a:pt x="1824934" y="5105134"/>
                </a:cubicBezTo>
                <a:close/>
                <a:moveTo>
                  <a:pt x="285456" y="5034887"/>
                </a:moveTo>
                <a:cubicBezTo>
                  <a:pt x="282678" y="5034887"/>
                  <a:pt x="280197" y="5035383"/>
                  <a:pt x="278015" y="5036375"/>
                </a:cubicBezTo>
                <a:cubicBezTo>
                  <a:pt x="275832" y="5037368"/>
                  <a:pt x="273153" y="5039253"/>
                  <a:pt x="269978" y="5042031"/>
                </a:cubicBezTo>
                <a:cubicBezTo>
                  <a:pt x="237831" y="5071003"/>
                  <a:pt x="212828" y="5098586"/>
                  <a:pt x="194968" y="5124779"/>
                </a:cubicBezTo>
                <a:cubicBezTo>
                  <a:pt x="192190" y="5129145"/>
                  <a:pt x="190504" y="5132717"/>
                  <a:pt x="189908" y="5135495"/>
                </a:cubicBezTo>
                <a:cubicBezTo>
                  <a:pt x="189313" y="5138273"/>
                  <a:pt x="189015" y="5143433"/>
                  <a:pt x="189015" y="5150973"/>
                </a:cubicBezTo>
                <a:lnTo>
                  <a:pt x="189015" y="5749857"/>
                </a:lnTo>
                <a:cubicBezTo>
                  <a:pt x="189015" y="5791132"/>
                  <a:pt x="192885" y="5822882"/>
                  <a:pt x="200624" y="5845107"/>
                </a:cubicBezTo>
                <a:cubicBezTo>
                  <a:pt x="208363" y="5867332"/>
                  <a:pt x="222650" y="5883604"/>
                  <a:pt x="243486" y="5893923"/>
                </a:cubicBezTo>
                <a:cubicBezTo>
                  <a:pt x="264322" y="5904242"/>
                  <a:pt x="295179" y="5909401"/>
                  <a:pt x="336057" y="5909401"/>
                </a:cubicBezTo>
                <a:lnTo>
                  <a:pt x="631928" y="5909401"/>
                </a:lnTo>
                <a:cubicBezTo>
                  <a:pt x="637881" y="5909401"/>
                  <a:pt x="642048" y="5909104"/>
                  <a:pt x="644429" y="5908508"/>
                </a:cubicBezTo>
                <a:cubicBezTo>
                  <a:pt x="646811" y="5907913"/>
                  <a:pt x="649787" y="5906623"/>
                  <a:pt x="653359" y="5904639"/>
                </a:cubicBezTo>
                <a:cubicBezTo>
                  <a:pt x="674790" y="5889954"/>
                  <a:pt x="697214" y="5869515"/>
                  <a:pt x="720629" y="5843322"/>
                </a:cubicBezTo>
                <a:cubicBezTo>
                  <a:pt x="724598" y="5838956"/>
                  <a:pt x="726582" y="5834987"/>
                  <a:pt x="726582" y="5831415"/>
                </a:cubicBezTo>
                <a:cubicBezTo>
                  <a:pt x="726582" y="5828240"/>
                  <a:pt x="724598" y="5824073"/>
                  <a:pt x="720629" y="5818914"/>
                </a:cubicBezTo>
                <a:cubicBezTo>
                  <a:pt x="697214" y="5792720"/>
                  <a:pt x="674790" y="5772281"/>
                  <a:pt x="653359" y="5757597"/>
                </a:cubicBezTo>
                <a:cubicBezTo>
                  <a:pt x="649787" y="5755215"/>
                  <a:pt x="646910" y="5753826"/>
                  <a:pt x="644727" y="5753429"/>
                </a:cubicBezTo>
                <a:cubicBezTo>
                  <a:pt x="642544" y="5753032"/>
                  <a:pt x="638278" y="5752834"/>
                  <a:pt x="631928" y="5752834"/>
                </a:cubicBezTo>
                <a:lnTo>
                  <a:pt x="449167" y="5753429"/>
                </a:lnTo>
                <a:cubicBezTo>
                  <a:pt x="423370" y="5753429"/>
                  <a:pt x="405610" y="5747873"/>
                  <a:pt x="395886" y="5736761"/>
                </a:cubicBezTo>
                <a:cubicBezTo>
                  <a:pt x="386163" y="5725648"/>
                  <a:pt x="381301" y="5706400"/>
                  <a:pt x="381301" y="5679015"/>
                </a:cubicBezTo>
                <a:lnTo>
                  <a:pt x="381301" y="5150973"/>
                </a:lnTo>
                <a:cubicBezTo>
                  <a:pt x="381301" y="5143829"/>
                  <a:pt x="381004" y="5138670"/>
                  <a:pt x="380408" y="5135495"/>
                </a:cubicBezTo>
                <a:cubicBezTo>
                  <a:pt x="379813" y="5132320"/>
                  <a:pt x="378126" y="5128748"/>
                  <a:pt x="375348" y="5124779"/>
                </a:cubicBezTo>
                <a:cubicBezTo>
                  <a:pt x="356695" y="5097395"/>
                  <a:pt x="331692" y="5069812"/>
                  <a:pt x="300339" y="5042031"/>
                </a:cubicBezTo>
                <a:cubicBezTo>
                  <a:pt x="295179" y="5037268"/>
                  <a:pt x="290218" y="5034887"/>
                  <a:pt x="285456" y="5034887"/>
                </a:cubicBezTo>
                <a:close/>
                <a:moveTo>
                  <a:pt x="3707312" y="4978332"/>
                </a:moveTo>
                <a:cubicBezTo>
                  <a:pt x="3704534" y="4978332"/>
                  <a:pt x="3701656" y="4979126"/>
                  <a:pt x="3698680" y="4980714"/>
                </a:cubicBezTo>
                <a:cubicBezTo>
                  <a:pt x="3695703" y="4982301"/>
                  <a:pt x="3691437" y="4985278"/>
                  <a:pt x="3685881" y="4989643"/>
                </a:cubicBezTo>
                <a:cubicBezTo>
                  <a:pt x="3650559" y="5020203"/>
                  <a:pt x="3622778" y="5047190"/>
                  <a:pt x="3602537" y="5070606"/>
                </a:cubicBezTo>
                <a:cubicBezTo>
                  <a:pt x="3595393" y="5078940"/>
                  <a:pt x="3590730" y="5084794"/>
                  <a:pt x="3588547" y="5088168"/>
                </a:cubicBezTo>
                <a:cubicBezTo>
                  <a:pt x="3586364" y="5091541"/>
                  <a:pt x="3585273" y="5095411"/>
                  <a:pt x="3585273" y="5099776"/>
                </a:cubicBezTo>
                <a:cubicBezTo>
                  <a:pt x="3585273" y="5102951"/>
                  <a:pt x="3585967" y="5106027"/>
                  <a:pt x="3587356" y="5109004"/>
                </a:cubicBezTo>
                <a:cubicBezTo>
                  <a:pt x="3588745" y="5111980"/>
                  <a:pt x="3591325" y="5115552"/>
                  <a:pt x="3595096" y="5119719"/>
                </a:cubicBezTo>
                <a:cubicBezTo>
                  <a:pt x="3598866" y="5123886"/>
                  <a:pt x="3601346" y="5126764"/>
                  <a:pt x="3602537" y="5128351"/>
                </a:cubicBezTo>
                <a:cubicBezTo>
                  <a:pt x="3628731" y="5159704"/>
                  <a:pt x="3656115" y="5186692"/>
                  <a:pt x="3684690" y="5209314"/>
                </a:cubicBezTo>
                <a:cubicBezTo>
                  <a:pt x="3690643" y="5213679"/>
                  <a:pt x="3695207" y="5216656"/>
                  <a:pt x="3698382" y="5218243"/>
                </a:cubicBezTo>
                <a:cubicBezTo>
                  <a:pt x="3701557" y="5219831"/>
                  <a:pt x="3704534" y="5220625"/>
                  <a:pt x="3707312" y="5220625"/>
                </a:cubicBezTo>
                <a:cubicBezTo>
                  <a:pt x="3712868" y="5220625"/>
                  <a:pt x="3720210" y="5216854"/>
                  <a:pt x="3729338" y="5209314"/>
                </a:cubicBezTo>
                <a:cubicBezTo>
                  <a:pt x="3762676" y="5180739"/>
                  <a:pt x="3789862" y="5154148"/>
                  <a:pt x="3810896" y="5129542"/>
                </a:cubicBezTo>
                <a:cubicBezTo>
                  <a:pt x="3812880" y="5127161"/>
                  <a:pt x="3815560" y="5124085"/>
                  <a:pt x="3818933" y="5120315"/>
                </a:cubicBezTo>
                <a:cubicBezTo>
                  <a:pt x="3822306" y="5116544"/>
                  <a:pt x="3824886" y="5113072"/>
                  <a:pt x="3826672" y="5109897"/>
                </a:cubicBezTo>
                <a:cubicBezTo>
                  <a:pt x="3828458" y="5106722"/>
                  <a:pt x="3829351" y="5103348"/>
                  <a:pt x="3829351" y="5099776"/>
                </a:cubicBezTo>
                <a:cubicBezTo>
                  <a:pt x="3829351" y="5096601"/>
                  <a:pt x="3828557" y="5093426"/>
                  <a:pt x="3826970" y="5090251"/>
                </a:cubicBezTo>
                <a:cubicBezTo>
                  <a:pt x="3825382" y="5087076"/>
                  <a:pt x="3822802" y="5083405"/>
                  <a:pt x="3819231" y="5079238"/>
                </a:cubicBezTo>
                <a:cubicBezTo>
                  <a:pt x="3815658" y="5075071"/>
                  <a:pt x="3813079" y="5072193"/>
                  <a:pt x="3811492" y="5070606"/>
                </a:cubicBezTo>
                <a:cubicBezTo>
                  <a:pt x="3788870" y="5044412"/>
                  <a:pt x="3761485" y="5017425"/>
                  <a:pt x="3729338" y="4989643"/>
                </a:cubicBezTo>
                <a:cubicBezTo>
                  <a:pt x="3723385" y="4985278"/>
                  <a:pt x="3718920" y="4982301"/>
                  <a:pt x="3715944" y="4980714"/>
                </a:cubicBezTo>
                <a:cubicBezTo>
                  <a:pt x="3712968" y="4979126"/>
                  <a:pt x="3710090" y="4978332"/>
                  <a:pt x="3707312" y="4978332"/>
                </a:cubicBezTo>
                <a:close/>
                <a:moveTo>
                  <a:pt x="897437" y="4978332"/>
                </a:moveTo>
                <a:cubicBezTo>
                  <a:pt x="894659" y="4978332"/>
                  <a:pt x="891782" y="4979126"/>
                  <a:pt x="888805" y="4980714"/>
                </a:cubicBezTo>
                <a:cubicBezTo>
                  <a:pt x="885829" y="4982301"/>
                  <a:pt x="881562" y="4985278"/>
                  <a:pt x="876006" y="4989643"/>
                </a:cubicBezTo>
                <a:cubicBezTo>
                  <a:pt x="840684" y="5020203"/>
                  <a:pt x="812903" y="5047190"/>
                  <a:pt x="792662" y="5070606"/>
                </a:cubicBezTo>
                <a:cubicBezTo>
                  <a:pt x="785518" y="5078940"/>
                  <a:pt x="780855" y="5084794"/>
                  <a:pt x="778672" y="5088168"/>
                </a:cubicBezTo>
                <a:cubicBezTo>
                  <a:pt x="776489" y="5091541"/>
                  <a:pt x="775398" y="5095411"/>
                  <a:pt x="775398" y="5099776"/>
                </a:cubicBezTo>
                <a:cubicBezTo>
                  <a:pt x="775398" y="5102951"/>
                  <a:pt x="776093" y="5106027"/>
                  <a:pt x="777482" y="5109004"/>
                </a:cubicBezTo>
                <a:cubicBezTo>
                  <a:pt x="778871" y="5111980"/>
                  <a:pt x="781450" y="5115552"/>
                  <a:pt x="785221" y="5119719"/>
                </a:cubicBezTo>
                <a:cubicBezTo>
                  <a:pt x="788991" y="5123886"/>
                  <a:pt x="791472" y="5126764"/>
                  <a:pt x="792662" y="5128351"/>
                </a:cubicBezTo>
                <a:cubicBezTo>
                  <a:pt x="818856" y="5159704"/>
                  <a:pt x="846240" y="5186692"/>
                  <a:pt x="874815" y="5209314"/>
                </a:cubicBezTo>
                <a:cubicBezTo>
                  <a:pt x="880768" y="5213679"/>
                  <a:pt x="885332" y="5216656"/>
                  <a:pt x="888507" y="5218243"/>
                </a:cubicBezTo>
                <a:cubicBezTo>
                  <a:pt x="891682" y="5219831"/>
                  <a:pt x="894659" y="5220625"/>
                  <a:pt x="897437" y="5220625"/>
                </a:cubicBezTo>
                <a:cubicBezTo>
                  <a:pt x="902993" y="5220625"/>
                  <a:pt x="910336" y="5216854"/>
                  <a:pt x="919464" y="5209314"/>
                </a:cubicBezTo>
                <a:cubicBezTo>
                  <a:pt x="952801" y="5180739"/>
                  <a:pt x="979987" y="5154148"/>
                  <a:pt x="1001022" y="5129542"/>
                </a:cubicBezTo>
                <a:cubicBezTo>
                  <a:pt x="1003006" y="5127161"/>
                  <a:pt x="1005685" y="5124085"/>
                  <a:pt x="1009058" y="5120315"/>
                </a:cubicBezTo>
                <a:cubicBezTo>
                  <a:pt x="1012432" y="5116544"/>
                  <a:pt x="1015011" y="5113072"/>
                  <a:pt x="1016797" y="5109897"/>
                </a:cubicBezTo>
                <a:cubicBezTo>
                  <a:pt x="1018583" y="5106722"/>
                  <a:pt x="1019476" y="5103348"/>
                  <a:pt x="1019476" y="5099776"/>
                </a:cubicBezTo>
                <a:cubicBezTo>
                  <a:pt x="1019476" y="5096601"/>
                  <a:pt x="1018682" y="5093426"/>
                  <a:pt x="1017095" y="5090251"/>
                </a:cubicBezTo>
                <a:cubicBezTo>
                  <a:pt x="1015507" y="5087076"/>
                  <a:pt x="1012928" y="5083405"/>
                  <a:pt x="1009356" y="5079238"/>
                </a:cubicBezTo>
                <a:cubicBezTo>
                  <a:pt x="1005784" y="5075071"/>
                  <a:pt x="1003204" y="5072193"/>
                  <a:pt x="1001617" y="5070606"/>
                </a:cubicBezTo>
                <a:cubicBezTo>
                  <a:pt x="978995" y="5044412"/>
                  <a:pt x="951611" y="5017425"/>
                  <a:pt x="919464" y="4989643"/>
                </a:cubicBezTo>
                <a:cubicBezTo>
                  <a:pt x="913511" y="4985278"/>
                  <a:pt x="909046" y="4982301"/>
                  <a:pt x="906069" y="4980714"/>
                </a:cubicBezTo>
                <a:cubicBezTo>
                  <a:pt x="903093" y="4979126"/>
                  <a:pt x="900215" y="4978332"/>
                  <a:pt x="897437" y="4978332"/>
                </a:cubicBezTo>
                <a:close/>
                <a:moveTo>
                  <a:pt x="1090318" y="4046499"/>
                </a:moveTo>
                <a:cubicBezTo>
                  <a:pt x="1135562" y="4046499"/>
                  <a:pt x="1169098" y="4059695"/>
                  <a:pt x="1190926" y="4086087"/>
                </a:cubicBezTo>
                <a:cubicBezTo>
                  <a:pt x="1212754" y="4112479"/>
                  <a:pt x="1223668" y="4156235"/>
                  <a:pt x="1223668" y="4217354"/>
                </a:cubicBezTo>
                <a:cubicBezTo>
                  <a:pt x="1223668" y="4281647"/>
                  <a:pt x="1212853" y="4327784"/>
                  <a:pt x="1191224" y="4355764"/>
                </a:cubicBezTo>
                <a:cubicBezTo>
                  <a:pt x="1169594" y="4383744"/>
                  <a:pt x="1136356" y="4397733"/>
                  <a:pt x="1091509" y="4397733"/>
                </a:cubicBezTo>
                <a:cubicBezTo>
                  <a:pt x="1044678" y="4397733"/>
                  <a:pt x="1009951" y="4384240"/>
                  <a:pt x="987329" y="4357252"/>
                </a:cubicBezTo>
                <a:cubicBezTo>
                  <a:pt x="964707" y="4330265"/>
                  <a:pt x="953396" y="4285219"/>
                  <a:pt x="953396" y="4222116"/>
                </a:cubicBezTo>
                <a:cubicBezTo>
                  <a:pt x="953396" y="4105038"/>
                  <a:pt x="999037" y="4046499"/>
                  <a:pt x="1090318" y="4046499"/>
                </a:cubicBezTo>
                <a:close/>
                <a:moveTo>
                  <a:pt x="1093890" y="3902433"/>
                </a:moveTo>
                <a:cubicBezTo>
                  <a:pt x="1025628" y="3902433"/>
                  <a:pt x="966593" y="3914439"/>
                  <a:pt x="916785" y="3938450"/>
                </a:cubicBezTo>
                <a:cubicBezTo>
                  <a:pt x="866977" y="3962461"/>
                  <a:pt x="828480" y="3998477"/>
                  <a:pt x="801294" y="4046499"/>
                </a:cubicBezTo>
                <a:cubicBezTo>
                  <a:pt x="774108" y="4094521"/>
                  <a:pt x="760515" y="4153854"/>
                  <a:pt x="760515" y="4224497"/>
                </a:cubicBezTo>
                <a:cubicBezTo>
                  <a:pt x="760515" y="4293554"/>
                  <a:pt x="773612" y="4351795"/>
                  <a:pt x="799806" y="4399222"/>
                </a:cubicBezTo>
                <a:cubicBezTo>
                  <a:pt x="826000" y="4446648"/>
                  <a:pt x="863405" y="4482268"/>
                  <a:pt x="912022" y="4506080"/>
                </a:cubicBezTo>
                <a:cubicBezTo>
                  <a:pt x="960639" y="4529893"/>
                  <a:pt x="1018484" y="4541799"/>
                  <a:pt x="1085556" y="4541799"/>
                </a:cubicBezTo>
                <a:cubicBezTo>
                  <a:pt x="1154215" y="4541799"/>
                  <a:pt x="1213349" y="4529297"/>
                  <a:pt x="1262959" y="4504294"/>
                </a:cubicBezTo>
                <a:cubicBezTo>
                  <a:pt x="1312568" y="4479291"/>
                  <a:pt x="1350569" y="4442183"/>
                  <a:pt x="1376961" y="4392971"/>
                </a:cubicBezTo>
                <a:cubicBezTo>
                  <a:pt x="1403353" y="4343758"/>
                  <a:pt x="1416550" y="4284029"/>
                  <a:pt x="1416550" y="4213782"/>
                </a:cubicBezTo>
                <a:cubicBezTo>
                  <a:pt x="1416550" y="4146710"/>
                  <a:pt x="1403353" y="4089858"/>
                  <a:pt x="1376961" y="4043225"/>
                </a:cubicBezTo>
                <a:cubicBezTo>
                  <a:pt x="1350569" y="3996592"/>
                  <a:pt x="1313164" y="3961469"/>
                  <a:pt x="1264745" y="3937854"/>
                </a:cubicBezTo>
                <a:cubicBezTo>
                  <a:pt x="1216326" y="3914240"/>
                  <a:pt x="1159374" y="3902433"/>
                  <a:pt x="1093890" y="3902433"/>
                </a:cubicBezTo>
                <a:close/>
                <a:moveTo>
                  <a:pt x="1642768" y="3897671"/>
                </a:moveTo>
                <a:cubicBezTo>
                  <a:pt x="1636021" y="3897671"/>
                  <a:pt x="1630068" y="3899655"/>
                  <a:pt x="1624909" y="3903624"/>
                </a:cubicBezTo>
                <a:cubicBezTo>
                  <a:pt x="1593556" y="3927833"/>
                  <a:pt x="1569148" y="3951447"/>
                  <a:pt x="1551686" y="3974466"/>
                </a:cubicBezTo>
                <a:cubicBezTo>
                  <a:pt x="1548907" y="3978038"/>
                  <a:pt x="1547221" y="3981114"/>
                  <a:pt x="1546625" y="3983694"/>
                </a:cubicBezTo>
                <a:cubicBezTo>
                  <a:pt x="1546030" y="3986273"/>
                  <a:pt x="1545732" y="3990540"/>
                  <a:pt x="1545732" y="3996493"/>
                </a:cubicBezTo>
                <a:lnTo>
                  <a:pt x="1545732" y="4495365"/>
                </a:lnTo>
                <a:cubicBezTo>
                  <a:pt x="1545732" y="4507271"/>
                  <a:pt x="1548213" y="4515506"/>
                  <a:pt x="1553174" y="4520070"/>
                </a:cubicBezTo>
                <a:cubicBezTo>
                  <a:pt x="1558135" y="4524634"/>
                  <a:pt x="1566568" y="4526916"/>
                  <a:pt x="1578475" y="4526916"/>
                </a:cubicBezTo>
                <a:lnTo>
                  <a:pt x="1701109" y="4526916"/>
                </a:lnTo>
                <a:cubicBezTo>
                  <a:pt x="1713015" y="4526916"/>
                  <a:pt x="1721449" y="4524634"/>
                  <a:pt x="1726410" y="4520070"/>
                </a:cubicBezTo>
                <a:cubicBezTo>
                  <a:pt x="1731371" y="4515506"/>
                  <a:pt x="1733851" y="4507271"/>
                  <a:pt x="1733851" y="4495365"/>
                </a:cubicBezTo>
                <a:lnTo>
                  <a:pt x="1733851" y="4235808"/>
                </a:lnTo>
                <a:cubicBezTo>
                  <a:pt x="1733851" y="4184215"/>
                  <a:pt x="1745460" y="4143436"/>
                  <a:pt x="1768677" y="4113472"/>
                </a:cubicBezTo>
                <a:cubicBezTo>
                  <a:pt x="1791894" y="4083508"/>
                  <a:pt x="1823743" y="4068526"/>
                  <a:pt x="1864225" y="4068526"/>
                </a:cubicBezTo>
                <a:cubicBezTo>
                  <a:pt x="1885656" y="4068526"/>
                  <a:pt x="1904904" y="4071701"/>
                  <a:pt x="1921970" y="4078051"/>
                </a:cubicBezTo>
                <a:cubicBezTo>
                  <a:pt x="1925542" y="4079638"/>
                  <a:pt x="1929114" y="4080432"/>
                  <a:pt x="1932686" y="4080432"/>
                </a:cubicBezTo>
                <a:cubicBezTo>
                  <a:pt x="1939829" y="4080432"/>
                  <a:pt x="1943401" y="4076265"/>
                  <a:pt x="1943401" y="4067930"/>
                </a:cubicBezTo>
                <a:lnTo>
                  <a:pt x="1943401" y="3924460"/>
                </a:lnTo>
                <a:cubicBezTo>
                  <a:pt x="1943401" y="3920094"/>
                  <a:pt x="1942707" y="3917018"/>
                  <a:pt x="1941318" y="3915233"/>
                </a:cubicBezTo>
                <a:cubicBezTo>
                  <a:pt x="1939928" y="3913447"/>
                  <a:pt x="1937646" y="3911958"/>
                  <a:pt x="1934471" y="3910768"/>
                </a:cubicBezTo>
                <a:cubicBezTo>
                  <a:pt x="1926931" y="3907990"/>
                  <a:pt x="1914429" y="3906601"/>
                  <a:pt x="1896967" y="3906601"/>
                </a:cubicBezTo>
                <a:cubicBezTo>
                  <a:pt x="1819576" y="3906601"/>
                  <a:pt x="1765998" y="3947876"/>
                  <a:pt x="1736232" y="4030426"/>
                </a:cubicBezTo>
                <a:lnTo>
                  <a:pt x="1733851" y="4030426"/>
                </a:lnTo>
                <a:lnTo>
                  <a:pt x="1733851" y="3986372"/>
                </a:lnTo>
                <a:cubicBezTo>
                  <a:pt x="1733851" y="3980022"/>
                  <a:pt x="1732065" y="3974466"/>
                  <a:pt x="1728493" y="3969704"/>
                </a:cubicBezTo>
                <a:cubicBezTo>
                  <a:pt x="1715396" y="3951447"/>
                  <a:pt x="1692378" y="3929421"/>
                  <a:pt x="1659437" y="3903624"/>
                </a:cubicBezTo>
                <a:cubicBezTo>
                  <a:pt x="1653881" y="3899655"/>
                  <a:pt x="1648325" y="3897671"/>
                  <a:pt x="1642768" y="3897671"/>
                </a:cubicBezTo>
                <a:close/>
                <a:moveTo>
                  <a:pt x="336057" y="3673238"/>
                </a:moveTo>
                <a:cubicBezTo>
                  <a:pt x="294782" y="3673238"/>
                  <a:pt x="263727" y="3678199"/>
                  <a:pt x="242891" y="3688121"/>
                </a:cubicBezTo>
                <a:cubicBezTo>
                  <a:pt x="222055" y="3698043"/>
                  <a:pt x="207867" y="3714116"/>
                  <a:pt x="200326" y="3736341"/>
                </a:cubicBezTo>
                <a:cubicBezTo>
                  <a:pt x="192786" y="3758566"/>
                  <a:pt x="189015" y="3790713"/>
                  <a:pt x="189015" y="3832782"/>
                </a:cubicBezTo>
                <a:lnTo>
                  <a:pt x="189015" y="4495365"/>
                </a:lnTo>
                <a:cubicBezTo>
                  <a:pt x="189015" y="4507271"/>
                  <a:pt x="191496" y="4515506"/>
                  <a:pt x="196457" y="4520070"/>
                </a:cubicBezTo>
                <a:cubicBezTo>
                  <a:pt x="201418" y="4524634"/>
                  <a:pt x="209851" y="4526916"/>
                  <a:pt x="221757" y="4526916"/>
                </a:cubicBezTo>
                <a:lnTo>
                  <a:pt x="348559" y="4526916"/>
                </a:lnTo>
                <a:cubicBezTo>
                  <a:pt x="360465" y="4526916"/>
                  <a:pt x="368899" y="4524634"/>
                  <a:pt x="373860" y="4520070"/>
                </a:cubicBezTo>
                <a:cubicBezTo>
                  <a:pt x="378821" y="4515506"/>
                  <a:pt x="381301" y="4507271"/>
                  <a:pt x="381301" y="4495365"/>
                </a:cubicBezTo>
                <a:lnTo>
                  <a:pt x="381301" y="4195922"/>
                </a:lnTo>
                <a:lnTo>
                  <a:pt x="592637" y="4195922"/>
                </a:lnTo>
                <a:cubicBezTo>
                  <a:pt x="598590" y="4195922"/>
                  <a:pt x="602757" y="4195625"/>
                  <a:pt x="605139" y="4195030"/>
                </a:cubicBezTo>
                <a:cubicBezTo>
                  <a:pt x="607520" y="4194434"/>
                  <a:pt x="610496" y="4193144"/>
                  <a:pt x="614068" y="4191160"/>
                </a:cubicBezTo>
                <a:cubicBezTo>
                  <a:pt x="635500" y="4176476"/>
                  <a:pt x="657923" y="4156036"/>
                  <a:pt x="681339" y="4129843"/>
                </a:cubicBezTo>
                <a:cubicBezTo>
                  <a:pt x="685307" y="4125477"/>
                  <a:pt x="687292" y="4121508"/>
                  <a:pt x="687292" y="4117936"/>
                </a:cubicBezTo>
                <a:cubicBezTo>
                  <a:pt x="687292" y="4114761"/>
                  <a:pt x="685307" y="4110594"/>
                  <a:pt x="681339" y="4105435"/>
                </a:cubicBezTo>
                <a:cubicBezTo>
                  <a:pt x="657923" y="4079241"/>
                  <a:pt x="635500" y="4058802"/>
                  <a:pt x="614068" y="4044118"/>
                </a:cubicBezTo>
                <a:cubicBezTo>
                  <a:pt x="610496" y="4041736"/>
                  <a:pt x="607619" y="4040347"/>
                  <a:pt x="605436" y="4039951"/>
                </a:cubicBezTo>
                <a:cubicBezTo>
                  <a:pt x="603253" y="4039554"/>
                  <a:pt x="598987" y="4039355"/>
                  <a:pt x="592637" y="4039355"/>
                </a:cubicBezTo>
                <a:lnTo>
                  <a:pt x="381301" y="4039355"/>
                </a:lnTo>
                <a:lnTo>
                  <a:pt x="381301" y="3903624"/>
                </a:lnTo>
                <a:cubicBezTo>
                  <a:pt x="381301" y="3876240"/>
                  <a:pt x="386163" y="3857090"/>
                  <a:pt x="395886" y="3846176"/>
                </a:cubicBezTo>
                <a:cubicBezTo>
                  <a:pt x="405610" y="3835262"/>
                  <a:pt x="423370" y="3829805"/>
                  <a:pt x="449167" y="3829805"/>
                </a:cubicBezTo>
                <a:lnTo>
                  <a:pt x="617045" y="3829805"/>
                </a:lnTo>
                <a:cubicBezTo>
                  <a:pt x="622998" y="3829805"/>
                  <a:pt x="627165" y="3829508"/>
                  <a:pt x="629547" y="3828912"/>
                </a:cubicBezTo>
                <a:cubicBezTo>
                  <a:pt x="631928" y="3828317"/>
                  <a:pt x="634904" y="3827027"/>
                  <a:pt x="638476" y="3825043"/>
                </a:cubicBezTo>
                <a:cubicBezTo>
                  <a:pt x="659907" y="3810358"/>
                  <a:pt x="682331" y="3789919"/>
                  <a:pt x="705746" y="3763726"/>
                </a:cubicBezTo>
                <a:cubicBezTo>
                  <a:pt x="709715" y="3759360"/>
                  <a:pt x="711700" y="3755391"/>
                  <a:pt x="711700" y="3751819"/>
                </a:cubicBezTo>
                <a:cubicBezTo>
                  <a:pt x="711700" y="3748644"/>
                  <a:pt x="709715" y="3744477"/>
                  <a:pt x="705746" y="3739318"/>
                </a:cubicBezTo>
                <a:cubicBezTo>
                  <a:pt x="682331" y="3713124"/>
                  <a:pt x="659907" y="3692685"/>
                  <a:pt x="638476" y="3678001"/>
                </a:cubicBezTo>
                <a:cubicBezTo>
                  <a:pt x="634904" y="3675619"/>
                  <a:pt x="632027" y="3674230"/>
                  <a:pt x="629844" y="3673833"/>
                </a:cubicBezTo>
                <a:cubicBezTo>
                  <a:pt x="627661" y="3673436"/>
                  <a:pt x="623395" y="3673238"/>
                  <a:pt x="617045" y="3673238"/>
                </a:cubicBezTo>
                <a:close/>
                <a:moveTo>
                  <a:pt x="1156994" y="2680341"/>
                </a:moveTo>
                <a:cubicBezTo>
                  <a:pt x="1202238" y="2680341"/>
                  <a:pt x="1235774" y="2693537"/>
                  <a:pt x="1257602" y="2719929"/>
                </a:cubicBezTo>
                <a:cubicBezTo>
                  <a:pt x="1279430" y="2746322"/>
                  <a:pt x="1290344" y="2790077"/>
                  <a:pt x="1290344" y="2851196"/>
                </a:cubicBezTo>
                <a:cubicBezTo>
                  <a:pt x="1290344" y="2915490"/>
                  <a:pt x="1279529" y="2961627"/>
                  <a:pt x="1257900" y="2989606"/>
                </a:cubicBezTo>
                <a:cubicBezTo>
                  <a:pt x="1236270" y="3017586"/>
                  <a:pt x="1203032" y="3031575"/>
                  <a:pt x="1158185" y="3031575"/>
                </a:cubicBezTo>
                <a:cubicBezTo>
                  <a:pt x="1111354" y="3031575"/>
                  <a:pt x="1076627" y="3018082"/>
                  <a:pt x="1054005" y="2991095"/>
                </a:cubicBezTo>
                <a:cubicBezTo>
                  <a:pt x="1031383" y="2964107"/>
                  <a:pt x="1020072" y="2919061"/>
                  <a:pt x="1020072" y="2855958"/>
                </a:cubicBezTo>
                <a:cubicBezTo>
                  <a:pt x="1020072" y="2738881"/>
                  <a:pt x="1065713" y="2680341"/>
                  <a:pt x="1156994" y="2680341"/>
                </a:cubicBezTo>
                <a:close/>
                <a:moveTo>
                  <a:pt x="1160566" y="2536276"/>
                </a:moveTo>
                <a:cubicBezTo>
                  <a:pt x="1092304" y="2536276"/>
                  <a:pt x="1033268" y="2548281"/>
                  <a:pt x="983461" y="2572292"/>
                </a:cubicBezTo>
                <a:cubicBezTo>
                  <a:pt x="933653" y="2596303"/>
                  <a:pt x="895156" y="2632319"/>
                  <a:pt x="867970" y="2680341"/>
                </a:cubicBezTo>
                <a:cubicBezTo>
                  <a:pt x="840784" y="2728363"/>
                  <a:pt x="827191" y="2787696"/>
                  <a:pt x="827191" y="2858340"/>
                </a:cubicBezTo>
                <a:cubicBezTo>
                  <a:pt x="827191" y="2927396"/>
                  <a:pt x="840288" y="2985637"/>
                  <a:pt x="866482" y="3033064"/>
                </a:cubicBezTo>
                <a:cubicBezTo>
                  <a:pt x="892676" y="3080491"/>
                  <a:pt x="930081" y="3116110"/>
                  <a:pt x="978698" y="3139923"/>
                </a:cubicBezTo>
                <a:cubicBezTo>
                  <a:pt x="1027315" y="3163735"/>
                  <a:pt x="1085160" y="3175641"/>
                  <a:pt x="1152232" y="3175641"/>
                </a:cubicBezTo>
                <a:cubicBezTo>
                  <a:pt x="1220891" y="3175641"/>
                  <a:pt x="1280026" y="3163140"/>
                  <a:pt x="1329635" y="3138136"/>
                </a:cubicBezTo>
                <a:cubicBezTo>
                  <a:pt x="1379244" y="3113134"/>
                  <a:pt x="1417245" y="3076025"/>
                  <a:pt x="1443637" y="3026813"/>
                </a:cubicBezTo>
                <a:cubicBezTo>
                  <a:pt x="1470029" y="2977600"/>
                  <a:pt x="1483226" y="2917871"/>
                  <a:pt x="1483226" y="2847624"/>
                </a:cubicBezTo>
                <a:cubicBezTo>
                  <a:pt x="1483226" y="2780552"/>
                  <a:pt x="1470029" y="2723700"/>
                  <a:pt x="1443637" y="2677067"/>
                </a:cubicBezTo>
                <a:cubicBezTo>
                  <a:pt x="1417245" y="2630434"/>
                  <a:pt x="1379840" y="2595311"/>
                  <a:pt x="1331421" y="2571696"/>
                </a:cubicBezTo>
                <a:cubicBezTo>
                  <a:pt x="1283002" y="2548083"/>
                  <a:pt x="1226051" y="2536276"/>
                  <a:pt x="1160566" y="2536276"/>
                </a:cubicBezTo>
                <a:close/>
                <a:moveTo>
                  <a:pt x="1706468" y="2517821"/>
                </a:moveTo>
                <a:cubicBezTo>
                  <a:pt x="1702102" y="2517821"/>
                  <a:pt x="1697141" y="2519805"/>
                  <a:pt x="1691585" y="2523774"/>
                </a:cubicBezTo>
                <a:cubicBezTo>
                  <a:pt x="1659438" y="2549174"/>
                  <a:pt x="1635030" y="2572788"/>
                  <a:pt x="1618362" y="2594616"/>
                </a:cubicBezTo>
                <a:cubicBezTo>
                  <a:pt x="1615583" y="2598188"/>
                  <a:pt x="1613897" y="2601165"/>
                  <a:pt x="1613301" y="2603546"/>
                </a:cubicBezTo>
                <a:cubicBezTo>
                  <a:pt x="1612706" y="2605927"/>
                  <a:pt x="1612408" y="2610293"/>
                  <a:pt x="1612408" y="2616643"/>
                </a:cubicBezTo>
                <a:lnTo>
                  <a:pt x="1613004" y="2919061"/>
                </a:lnTo>
                <a:cubicBezTo>
                  <a:pt x="1613004" y="3090115"/>
                  <a:pt x="1683647" y="3175641"/>
                  <a:pt x="1824935" y="3175641"/>
                </a:cubicBezTo>
                <a:cubicBezTo>
                  <a:pt x="1880497" y="3175641"/>
                  <a:pt x="1922368" y="3168200"/>
                  <a:pt x="1950546" y="3153317"/>
                </a:cubicBezTo>
                <a:cubicBezTo>
                  <a:pt x="1978724" y="3138434"/>
                  <a:pt x="1999758" y="3120674"/>
                  <a:pt x="2013649" y="3100036"/>
                </a:cubicBezTo>
                <a:lnTo>
                  <a:pt x="2017816" y="3100036"/>
                </a:lnTo>
                <a:lnTo>
                  <a:pt x="2054726" y="3147661"/>
                </a:lnTo>
                <a:cubicBezTo>
                  <a:pt x="2058694" y="3152821"/>
                  <a:pt x="2063060" y="3156293"/>
                  <a:pt x="2067822" y="3158080"/>
                </a:cubicBezTo>
                <a:cubicBezTo>
                  <a:pt x="2072585" y="3159866"/>
                  <a:pt x="2078538" y="3160758"/>
                  <a:pt x="2085682" y="3160758"/>
                </a:cubicBezTo>
                <a:lnTo>
                  <a:pt x="2174979" y="3160758"/>
                </a:lnTo>
                <a:cubicBezTo>
                  <a:pt x="2182916" y="3160758"/>
                  <a:pt x="2189464" y="3158080"/>
                  <a:pt x="2194624" y="3152722"/>
                </a:cubicBezTo>
                <a:cubicBezTo>
                  <a:pt x="2199783" y="3147364"/>
                  <a:pt x="2202363" y="3140914"/>
                  <a:pt x="2202363" y="3133374"/>
                </a:cubicBezTo>
                <a:lnTo>
                  <a:pt x="2202363" y="2616643"/>
                </a:lnTo>
                <a:cubicBezTo>
                  <a:pt x="2202363" y="2610690"/>
                  <a:pt x="2202065" y="2606424"/>
                  <a:pt x="2201470" y="2603843"/>
                </a:cubicBezTo>
                <a:cubicBezTo>
                  <a:pt x="2200875" y="2601264"/>
                  <a:pt x="2199188" y="2598188"/>
                  <a:pt x="2196410" y="2594616"/>
                </a:cubicBezTo>
                <a:cubicBezTo>
                  <a:pt x="2178947" y="2571597"/>
                  <a:pt x="2154540" y="2547984"/>
                  <a:pt x="2123186" y="2523774"/>
                </a:cubicBezTo>
                <a:cubicBezTo>
                  <a:pt x="2118424" y="2519805"/>
                  <a:pt x="2113463" y="2517821"/>
                  <a:pt x="2108304" y="2517821"/>
                </a:cubicBezTo>
                <a:cubicBezTo>
                  <a:pt x="2103938" y="2517821"/>
                  <a:pt x="2098977" y="2519805"/>
                  <a:pt x="2093421" y="2523774"/>
                </a:cubicBezTo>
                <a:cubicBezTo>
                  <a:pt x="2061274" y="2549174"/>
                  <a:pt x="2036866" y="2572788"/>
                  <a:pt x="2020197" y="2594616"/>
                </a:cubicBezTo>
                <a:cubicBezTo>
                  <a:pt x="2017419" y="2598188"/>
                  <a:pt x="2015733" y="2601165"/>
                  <a:pt x="2015137" y="2603546"/>
                </a:cubicBezTo>
                <a:cubicBezTo>
                  <a:pt x="2014542" y="2605927"/>
                  <a:pt x="2014244" y="2610293"/>
                  <a:pt x="2014244" y="2616643"/>
                </a:cubicBezTo>
                <a:lnTo>
                  <a:pt x="2014244" y="2900011"/>
                </a:lnTo>
                <a:cubicBezTo>
                  <a:pt x="2014244" y="2940493"/>
                  <a:pt x="2004124" y="2972540"/>
                  <a:pt x="1983883" y="2996154"/>
                </a:cubicBezTo>
                <a:cubicBezTo>
                  <a:pt x="1963643" y="3019768"/>
                  <a:pt x="1936655" y="3031575"/>
                  <a:pt x="1902921" y="3031575"/>
                </a:cubicBezTo>
                <a:cubicBezTo>
                  <a:pt x="1834658" y="3031575"/>
                  <a:pt x="1800527" y="2988515"/>
                  <a:pt x="1800527" y="2902393"/>
                </a:cubicBezTo>
                <a:lnTo>
                  <a:pt x="1800527" y="2616643"/>
                </a:lnTo>
                <a:cubicBezTo>
                  <a:pt x="1800527" y="2610690"/>
                  <a:pt x="1800230" y="2606424"/>
                  <a:pt x="1799634" y="2603843"/>
                </a:cubicBezTo>
                <a:cubicBezTo>
                  <a:pt x="1799039" y="2601264"/>
                  <a:pt x="1797352" y="2598188"/>
                  <a:pt x="1794574" y="2594616"/>
                </a:cubicBezTo>
                <a:cubicBezTo>
                  <a:pt x="1777111" y="2571597"/>
                  <a:pt x="1752704" y="2547984"/>
                  <a:pt x="1721351" y="2523774"/>
                </a:cubicBezTo>
                <a:cubicBezTo>
                  <a:pt x="1716588" y="2519805"/>
                  <a:pt x="1711627" y="2517821"/>
                  <a:pt x="1706468" y="2517821"/>
                </a:cubicBezTo>
                <a:close/>
                <a:moveTo>
                  <a:pt x="226521" y="2286244"/>
                </a:moveTo>
                <a:cubicBezTo>
                  <a:pt x="223743" y="2286244"/>
                  <a:pt x="221163" y="2286740"/>
                  <a:pt x="218782" y="2287733"/>
                </a:cubicBezTo>
                <a:cubicBezTo>
                  <a:pt x="216401" y="2288725"/>
                  <a:pt x="213623" y="2290610"/>
                  <a:pt x="210448" y="2293388"/>
                </a:cubicBezTo>
                <a:cubicBezTo>
                  <a:pt x="178301" y="2322360"/>
                  <a:pt x="153298" y="2349943"/>
                  <a:pt x="135438" y="2376136"/>
                </a:cubicBezTo>
                <a:cubicBezTo>
                  <a:pt x="132660" y="2380502"/>
                  <a:pt x="130973" y="2384074"/>
                  <a:pt x="130378" y="2386852"/>
                </a:cubicBezTo>
                <a:cubicBezTo>
                  <a:pt x="129783" y="2389631"/>
                  <a:pt x="129485" y="2394790"/>
                  <a:pt x="129485" y="2402330"/>
                </a:cubicBezTo>
                <a:lnTo>
                  <a:pt x="129485" y="2454718"/>
                </a:lnTo>
                <a:cubicBezTo>
                  <a:pt x="129485" y="2491230"/>
                  <a:pt x="134049" y="2523377"/>
                  <a:pt x="143177" y="2551158"/>
                </a:cubicBezTo>
                <a:cubicBezTo>
                  <a:pt x="152305" y="2578940"/>
                  <a:pt x="165501" y="2605034"/>
                  <a:pt x="182765" y="2629442"/>
                </a:cubicBezTo>
                <a:cubicBezTo>
                  <a:pt x="200030" y="2653850"/>
                  <a:pt x="225132" y="2685103"/>
                  <a:pt x="258073" y="2723203"/>
                </a:cubicBezTo>
                <a:lnTo>
                  <a:pt x="376540" y="2860721"/>
                </a:lnTo>
                <a:lnTo>
                  <a:pt x="376540" y="3129207"/>
                </a:lnTo>
                <a:cubicBezTo>
                  <a:pt x="376540" y="3141114"/>
                  <a:pt x="379020" y="3149349"/>
                  <a:pt x="383981" y="3153913"/>
                </a:cubicBezTo>
                <a:cubicBezTo>
                  <a:pt x="388942" y="3158477"/>
                  <a:pt x="397376" y="3160758"/>
                  <a:pt x="409282" y="3160758"/>
                </a:cubicBezTo>
                <a:lnTo>
                  <a:pt x="536083" y="3160758"/>
                </a:lnTo>
                <a:cubicBezTo>
                  <a:pt x="547990" y="3160758"/>
                  <a:pt x="556423" y="3158477"/>
                  <a:pt x="561384" y="3153913"/>
                </a:cubicBezTo>
                <a:cubicBezTo>
                  <a:pt x="566345" y="3149349"/>
                  <a:pt x="568826" y="3141114"/>
                  <a:pt x="568826" y="3129207"/>
                </a:cubicBezTo>
                <a:lnTo>
                  <a:pt x="568826" y="2857149"/>
                </a:lnTo>
                <a:lnTo>
                  <a:pt x="695627" y="2716060"/>
                </a:lnTo>
                <a:cubicBezTo>
                  <a:pt x="740871" y="2665657"/>
                  <a:pt x="773117" y="2620512"/>
                  <a:pt x="792365" y="2580627"/>
                </a:cubicBezTo>
                <a:cubicBezTo>
                  <a:pt x="811614" y="2540740"/>
                  <a:pt x="821238" y="2498771"/>
                  <a:pt x="821238" y="2454718"/>
                </a:cubicBezTo>
                <a:lnTo>
                  <a:pt x="821238" y="2402330"/>
                </a:lnTo>
                <a:cubicBezTo>
                  <a:pt x="821238" y="2395187"/>
                  <a:pt x="820940" y="2390027"/>
                  <a:pt x="820345" y="2386852"/>
                </a:cubicBezTo>
                <a:cubicBezTo>
                  <a:pt x="819750" y="2383677"/>
                  <a:pt x="818063" y="2380105"/>
                  <a:pt x="815285" y="2376136"/>
                </a:cubicBezTo>
                <a:cubicBezTo>
                  <a:pt x="797426" y="2348752"/>
                  <a:pt x="773216" y="2321170"/>
                  <a:pt x="742657" y="2293388"/>
                </a:cubicBezTo>
                <a:cubicBezTo>
                  <a:pt x="737497" y="2288626"/>
                  <a:pt x="732537" y="2286244"/>
                  <a:pt x="727774" y="2286244"/>
                </a:cubicBezTo>
                <a:cubicBezTo>
                  <a:pt x="723805" y="2286244"/>
                  <a:pt x="718844" y="2288626"/>
                  <a:pt x="712891" y="2293388"/>
                </a:cubicBezTo>
                <a:cubicBezTo>
                  <a:pt x="681538" y="2322757"/>
                  <a:pt x="657329" y="2350340"/>
                  <a:pt x="640263" y="2376136"/>
                </a:cubicBezTo>
                <a:cubicBezTo>
                  <a:pt x="637485" y="2380502"/>
                  <a:pt x="635798" y="2384074"/>
                  <a:pt x="635203" y="2386852"/>
                </a:cubicBezTo>
                <a:cubicBezTo>
                  <a:pt x="634608" y="2389631"/>
                  <a:pt x="634310" y="2394790"/>
                  <a:pt x="634310" y="2402330"/>
                </a:cubicBezTo>
                <a:lnTo>
                  <a:pt x="634310" y="2454718"/>
                </a:lnTo>
                <a:cubicBezTo>
                  <a:pt x="634310" y="2509884"/>
                  <a:pt x="601369" y="2572788"/>
                  <a:pt x="535488" y="2643432"/>
                </a:cubicBezTo>
                <a:lnTo>
                  <a:pt x="478933" y="2704154"/>
                </a:lnTo>
                <a:lnTo>
                  <a:pt x="421188" y="2643432"/>
                </a:lnTo>
                <a:cubicBezTo>
                  <a:pt x="355307" y="2574376"/>
                  <a:pt x="322366" y="2511273"/>
                  <a:pt x="322366" y="2454122"/>
                </a:cubicBezTo>
                <a:lnTo>
                  <a:pt x="322366" y="2402330"/>
                </a:lnTo>
                <a:cubicBezTo>
                  <a:pt x="322366" y="2395187"/>
                  <a:pt x="322069" y="2390027"/>
                  <a:pt x="321473" y="2386852"/>
                </a:cubicBezTo>
                <a:cubicBezTo>
                  <a:pt x="320878" y="2383677"/>
                  <a:pt x="319191" y="2380105"/>
                  <a:pt x="316413" y="2376136"/>
                </a:cubicBezTo>
                <a:cubicBezTo>
                  <a:pt x="297760" y="2348752"/>
                  <a:pt x="272757" y="2321170"/>
                  <a:pt x="241404" y="2293388"/>
                </a:cubicBezTo>
                <a:cubicBezTo>
                  <a:pt x="236244" y="2288626"/>
                  <a:pt x="231283" y="2286244"/>
                  <a:pt x="226521" y="2286244"/>
                </a:cubicBezTo>
                <a:close/>
                <a:moveTo>
                  <a:pt x="2001743" y="1503239"/>
                </a:moveTo>
                <a:lnTo>
                  <a:pt x="2001743" y="1569319"/>
                </a:lnTo>
                <a:cubicBezTo>
                  <a:pt x="1995393" y="1592734"/>
                  <a:pt x="1982395" y="1612876"/>
                  <a:pt x="1962750" y="1629743"/>
                </a:cubicBezTo>
                <a:cubicBezTo>
                  <a:pt x="1943104" y="1646610"/>
                  <a:pt x="1916613" y="1655044"/>
                  <a:pt x="1883276" y="1655044"/>
                </a:cubicBezTo>
                <a:cubicBezTo>
                  <a:pt x="1833666" y="1655044"/>
                  <a:pt x="1808862" y="1634605"/>
                  <a:pt x="1808862" y="1593727"/>
                </a:cubicBezTo>
                <a:cubicBezTo>
                  <a:pt x="1808862" y="1575867"/>
                  <a:pt x="1813822" y="1560389"/>
                  <a:pt x="1823744" y="1547292"/>
                </a:cubicBezTo>
                <a:cubicBezTo>
                  <a:pt x="1833666" y="1534195"/>
                  <a:pt x="1852815" y="1523579"/>
                  <a:pt x="1881192" y="1515443"/>
                </a:cubicBezTo>
                <a:cubicBezTo>
                  <a:pt x="1909568" y="1507307"/>
                  <a:pt x="1949752" y="1503239"/>
                  <a:pt x="2001743" y="1503239"/>
                </a:cubicBezTo>
                <a:close/>
                <a:moveTo>
                  <a:pt x="1918994" y="1153791"/>
                </a:moveTo>
                <a:cubicBezTo>
                  <a:pt x="1879704" y="1153791"/>
                  <a:pt x="1845275" y="1156569"/>
                  <a:pt x="1815708" y="1162125"/>
                </a:cubicBezTo>
                <a:cubicBezTo>
                  <a:pt x="1786141" y="1167681"/>
                  <a:pt x="1762626" y="1173932"/>
                  <a:pt x="1745163" y="1180878"/>
                </a:cubicBezTo>
                <a:cubicBezTo>
                  <a:pt x="1727701" y="1187823"/>
                  <a:pt x="1715794" y="1193875"/>
                  <a:pt x="1709444" y="1199034"/>
                </a:cubicBezTo>
                <a:cubicBezTo>
                  <a:pt x="1704682" y="1202606"/>
                  <a:pt x="1701011" y="1205682"/>
                  <a:pt x="1698431" y="1208262"/>
                </a:cubicBezTo>
                <a:cubicBezTo>
                  <a:pt x="1695851" y="1210842"/>
                  <a:pt x="1693569" y="1214116"/>
                  <a:pt x="1691585" y="1218085"/>
                </a:cubicBezTo>
                <a:cubicBezTo>
                  <a:pt x="1688807" y="1224038"/>
                  <a:pt x="1685830" y="1232670"/>
                  <a:pt x="1682655" y="1243980"/>
                </a:cubicBezTo>
                <a:cubicBezTo>
                  <a:pt x="1679480" y="1255292"/>
                  <a:pt x="1677099" y="1265511"/>
                  <a:pt x="1675512" y="1274639"/>
                </a:cubicBezTo>
                <a:cubicBezTo>
                  <a:pt x="1673130" y="1285355"/>
                  <a:pt x="1671940" y="1293292"/>
                  <a:pt x="1671940" y="1298452"/>
                </a:cubicBezTo>
                <a:cubicBezTo>
                  <a:pt x="1672336" y="1303611"/>
                  <a:pt x="1675908" y="1307580"/>
                  <a:pt x="1682655" y="1310358"/>
                </a:cubicBezTo>
                <a:cubicBezTo>
                  <a:pt x="1701705" y="1317105"/>
                  <a:pt x="1716290" y="1322165"/>
                  <a:pt x="1726411" y="1325538"/>
                </a:cubicBezTo>
                <a:cubicBezTo>
                  <a:pt x="1736531" y="1328912"/>
                  <a:pt x="1746354" y="1331194"/>
                  <a:pt x="1755879" y="1332384"/>
                </a:cubicBezTo>
                <a:cubicBezTo>
                  <a:pt x="1760244" y="1333178"/>
                  <a:pt x="1763915" y="1333178"/>
                  <a:pt x="1766892" y="1332384"/>
                </a:cubicBezTo>
                <a:cubicBezTo>
                  <a:pt x="1769869" y="1331591"/>
                  <a:pt x="1772944" y="1329805"/>
                  <a:pt x="1776119" y="1327027"/>
                </a:cubicBezTo>
                <a:cubicBezTo>
                  <a:pt x="1787629" y="1318295"/>
                  <a:pt x="1803305" y="1309564"/>
                  <a:pt x="1823149" y="1300833"/>
                </a:cubicBezTo>
                <a:cubicBezTo>
                  <a:pt x="1842993" y="1292102"/>
                  <a:pt x="1866805" y="1287736"/>
                  <a:pt x="1894587" y="1287736"/>
                </a:cubicBezTo>
                <a:cubicBezTo>
                  <a:pt x="1931099" y="1287736"/>
                  <a:pt x="1958285" y="1295872"/>
                  <a:pt x="1976144" y="1312144"/>
                </a:cubicBezTo>
                <a:cubicBezTo>
                  <a:pt x="1994004" y="1328416"/>
                  <a:pt x="2002933" y="1354213"/>
                  <a:pt x="2002933" y="1389535"/>
                </a:cubicBezTo>
                <a:cubicBezTo>
                  <a:pt x="1905699" y="1392313"/>
                  <a:pt x="1829499" y="1403227"/>
                  <a:pt x="1774333" y="1422277"/>
                </a:cubicBezTo>
                <a:cubicBezTo>
                  <a:pt x="1719168" y="1441327"/>
                  <a:pt x="1680869" y="1466330"/>
                  <a:pt x="1659438" y="1497286"/>
                </a:cubicBezTo>
                <a:cubicBezTo>
                  <a:pt x="1638007" y="1528242"/>
                  <a:pt x="1627291" y="1565350"/>
                  <a:pt x="1627291" y="1608609"/>
                </a:cubicBezTo>
                <a:cubicBezTo>
                  <a:pt x="1627291" y="1646709"/>
                  <a:pt x="1635030" y="1679650"/>
                  <a:pt x="1650509" y="1707431"/>
                </a:cubicBezTo>
                <a:cubicBezTo>
                  <a:pt x="1665987" y="1735213"/>
                  <a:pt x="1688013" y="1756445"/>
                  <a:pt x="1716588" y="1771130"/>
                </a:cubicBezTo>
                <a:cubicBezTo>
                  <a:pt x="1745163" y="1785814"/>
                  <a:pt x="1778897" y="1793156"/>
                  <a:pt x="1817791" y="1793156"/>
                </a:cubicBezTo>
                <a:cubicBezTo>
                  <a:pt x="1902722" y="1793156"/>
                  <a:pt x="1962651" y="1767955"/>
                  <a:pt x="1997576" y="1717552"/>
                </a:cubicBezTo>
                <a:lnTo>
                  <a:pt x="2001743" y="1717552"/>
                </a:lnTo>
                <a:lnTo>
                  <a:pt x="2038652" y="1765177"/>
                </a:lnTo>
                <a:cubicBezTo>
                  <a:pt x="2042621" y="1770336"/>
                  <a:pt x="2046987" y="1773809"/>
                  <a:pt x="2051749" y="1775595"/>
                </a:cubicBezTo>
                <a:cubicBezTo>
                  <a:pt x="2056512" y="1777381"/>
                  <a:pt x="2062465" y="1778274"/>
                  <a:pt x="2069608" y="1778274"/>
                </a:cubicBezTo>
                <a:lnTo>
                  <a:pt x="2158905" y="1778274"/>
                </a:lnTo>
                <a:cubicBezTo>
                  <a:pt x="2168430" y="1778274"/>
                  <a:pt x="2175375" y="1775793"/>
                  <a:pt x="2179741" y="1770832"/>
                </a:cubicBezTo>
                <a:cubicBezTo>
                  <a:pt x="2184107" y="1765871"/>
                  <a:pt x="2186290" y="1759224"/>
                  <a:pt x="2186290" y="1750889"/>
                </a:cubicBezTo>
                <a:lnTo>
                  <a:pt x="2186290" y="1413942"/>
                </a:lnTo>
                <a:cubicBezTo>
                  <a:pt x="2186290" y="1327027"/>
                  <a:pt x="2164164" y="1261939"/>
                  <a:pt x="2119912" y="1218680"/>
                </a:cubicBezTo>
                <a:cubicBezTo>
                  <a:pt x="2075661" y="1175421"/>
                  <a:pt x="2008688" y="1153791"/>
                  <a:pt x="1918994" y="1153791"/>
                </a:cubicBezTo>
                <a:close/>
                <a:moveTo>
                  <a:pt x="2430368" y="1149028"/>
                </a:moveTo>
                <a:cubicBezTo>
                  <a:pt x="2425605" y="1149028"/>
                  <a:pt x="2420644" y="1151013"/>
                  <a:pt x="2415485" y="1154981"/>
                </a:cubicBezTo>
                <a:cubicBezTo>
                  <a:pt x="2384132" y="1179191"/>
                  <a:pt x="2359724" y="1202805"/>
                  <a:pt x="2342261" y="1225824"/>
                </a:cubicBezTo>
                <a:cubicBezTo>
                  <a:pt x="2339483" y="1229395"/>
                  <a:pt x="2337797" y="1232471"/>
                  <a:pt x="2337201" y="1235051"/>
                </a:cubicBezTo>
                <a:cubicBezTo>
                  <a:pt x="2336606" y="1237630"/>
                  <a:pt x="2336308" y="1241897"/>
                  <a:pt x="2336308" y="1247850"/>
                </a:cubicBezTo>
                <a:lnTo>
                  <a:pt x="2336308" y="1746722"/>
                </a:lnTo>
                <a:cubicBezTo>
                  <a:pt x="2336308" y="1758628"/>
                  <a:pt x="2338789" y="1766863"/>
                  <a:pt x="2343750" y="1771427"/>
                </a:cubicBezTo>
                <a:cubicBezTo>
                  <a:pt x="2348711" y="1775992"/>
                  <a:pt x="2357144" y="1778274"/>
                  <a:pt x="2369051" y="1778274"/>
                </a:cubicBezTo>
                <a:lnTo>
                  <a:pt x="2491685" y="1778274"/>
                </a:lnTo>
                <a:cubicBezTo>
                  <a:pt x="2503591" y="1778274"/>
                  <a:pt x="2512025" y="1775992"/>
                  <a:pt x="2516986" y="1771427"/>
                </a:cubicBezTo>
                <a:cubicBezTo>
                  <a:pt x="2521946" y="1766863"/>
                  <a:pt x="2524427" y="1758628"/>
                  <a:pt x="2524427" y="1746722"/>
                </a:cubicBezTo>
                <a:lnTo>
                  <a:pt x="2524427" y="1377033"/>
                </a:lnTo>
                <a:cubicBezTo>
                  <a:pt x="2534349" y="1354411"/>
                  <a:pt x="2548041" y="1336849"/>
                  <a:pt x="2565504" y="1324348"/>
                </a:cubicBezTo>
                <a:cubicBezTo>
                  <a:pt x="2582966" y="1311846"/>
                  <a:pt x="2606382" y="1305595"/>
                  <a:pt x="2635751" y="1305595"/>
                </a:cubicBezTo>
                <a:cubicBezTo>
                  <a:pt x="2667897" y="1305595"/>
                  <a:pt x="2692901" y="1315815"/>
                  <a:pt x="2710760" y="1336254"/>
                </a:cubicBezTo>
                <a:cubicBezTo>
                  <a:pt x="2728619" y="1356693"/>
                  <a:pt x="2737549" y="1387947"/>
                  <a:pt x="2737549" y="1430016"/>
                </a:cubicBezTo>
                <a:lnTo>
                  <a:pt x="2737549" y="1746722"/>
                </a:lnTo>
                <a:cubicBezTo>
                  <a:pt x="2737549" y="1758628"/>
                  <a:pt x="2740029" y="1766863"/>
                  <a:pt x="2744990" y="1771427"/>
                </a:cubicBezTo>
                <a:cubicBezTo>
                  <a:pt x="2749951" y="1775992"/>
                  <a:pt x="2758385" y="1778274"/>
                  <a:pt x="2770291" y="1778274"/>
                </a:cubicBezTo>
                <a:lnTo>
                  <a:pt x="2892926" y="1778274"/>
                </a:lnTo>
                <a:cubicBezTo>
                  <a:pt x="2904832" y="1778274"/>
                  <a:pt x="2913265" y="1775992"/>
                  <a:pt x="2918226" y="1771427"/>
                </a:cubicBezTo>
                <a:cubicBezTo>
                  <a:pt x="2923187" y="1766863"/>
                  <a:pt x="2925668" y="1758628"/>
                  <a:pt x="2925668" y="1746722"/>
                </a:cubicBezTo>
                <a:lnTo>
                  <a:pt x="2925668" y="1399059"/>
                </a:lnTo>
                <a:cubicBezTo>
                  <a:pt x="2925668" y="1340322"/>
                  <a:pt x="2915349" y="1292697"/>
                  <a:pt x="2894711" y="1256185"/>
                </a:cubicBezTo>
                <a:cubicBezTo>
                  <a:pt x="2874074" y="1219672"/>
                  <a:pt x="2847086" y="1193478"/>
                  <a:pt x="2813749" y="1177603"/>
                </a:cubicBezTo>
                <a:cubicBezTo>
                  <a:pt x="2780411" y="1161728"/>
                  <a:pt x="2743700" y="1153791"/>
                  <a:pt x="2703616" y="1153791"/>
                </a:cubicBezTo>
                <a:cubicBezTo>
                  <a:pt x="2621463" y="1153791"/>
                  <a:pt x="2561138" y="1178992"/>
                  <a:pt x="2522641" y="1229395"/>
                </a:cubicBezTo>
                <a:lnTo>
                  <a:pt x="2519665" y="1229395"/>
                </a:lnTo>
                <a:cubicBezTo>
                  <a:pt x="2501011" y="1203995"/>
                  <a:pt x="2476207" y="1179191"/>
                  <a:pt x="2445251" y="1154981"/>
                </a:cubicBezTo>
                <a:cubicBezTo>
                  <a:pt x="2439694" y="1151013"/>
                  <a:pt x="2434733" y="1149028"/>
                  <a:pt x="2430368" y="1149028"/>
                </a:cubicBezTo>
                <a:close/>
                <a:moveTo>
                  <a:pt x="188421" y="924595"/>
                </a:moveTo>
                <a:cubicBezTo>
                  <a:pt x="182468" y="924595"/>
                  <a:pt x="178301" y="924893"/>
                  <a:pt x="175919" y="925488"/>
                </a:cubicBezTo>
                <a:cubicBezTo>
                  <a:pt x="173538" y="926084"/>
                  <a:pt x="170562" y="927373"/>
                  <a:pt x="166990" y="929358"/>
                </a:cubicBezTo>
                <a:cubicBezTo>
                  <a:pt x="145558" y="944042"/>
                  <a:pt x="123135" y="964481"/>
                  <a:pt x="99719" y="990675"/>
                </a:cubicBezTo>
                <a:cubicBezTo>
                  <a:pt x="95751" y="995041"/>
                  <a:pt x="93766" y="999009"/>
                  <a:pt x="93766" y="1002581"/>
                </a:cubicBezTo>
                <a:cubicBezTo>
                  <a:pt x="93766" y="1005756"/>
                  <a:pt x="95751" y="1009923"/>
                  <a:pt x="99719" y="1015083"/>
                </a:cubicBezTo>
                <a:cubicBezTo>
                  <a:pt x="123135" y="1041277"/>
                  <a:pt x="145558" y="1061716"/>
                  <a:pt x="166990" y="1076400"/>
                </a:cubicBezTo>
                <a:cubicBezTo>
                  <a:pt x="170562" y="1078781"/>
                  <a:pt x="173439" y="1080170"/>
                  <a:pt x="175622" y="1080567"/>
                </a:cubicBezTo>
                <a:cubicBezTo>
                  <a:pt x="177805" y="1080964"/>
                  <a:pt x="182071" y="1081163"/>
                  <a:pt x="188421" y="1081163"/>
                </a:cubicBezTo>
                <a:lnTo>
                  <a:pt x="365824" y="1081163"/>
                </a:lnTo>
                <a:lnTo>
                  <a:pt x="365824" y="1746722"/>
                </a:lnTo>
                <a:cubicBezTo>
                  <a:pt x="365824" y="1758628"/>
                  <a:pt x="368305" y="1766863"/>
                  <a:pt x="373265" y="1771427"/>
                </a:cubicBezTo>
                <a:cubicBezTo>
                  <a:pt x="378226" y="1775992"/>
                  <a:pt x="386660" y="1778274"/>
                  <a:pt x="398566" y="1778274"/>
                </a:cubicBezTo>
                <a:lnTo>
                  <a:pt x="525368" y="1778274"/>
                </a:lnTo>
                <a:cubicBezTo>
                  <a:pt x="537274" y="1778274"/>
                  <a:pt x="545708" y="1775992"/>
                  <a:pt x="550669" y="1771427"/>
                </a:cubicBezTo>
                <a:cubicBezTo>
                  <a:pt x="555630" y="1766863"/>
                  <a:pt x="558110" y="1758628"/>
                  <a:pt x="558110" y="1746722"/>
                </a:cubicBezTo>
                <a:lnTo>
                  <a:pt x="558110" y="1081163"/>
                </a:lnTo>
                <a:lnTo>
                  <a:pt x="736108" y="1081163"/>
                </a:lnTo>
                <a:cubicBezTo>
                  <a:pt x="742062" y="1081163"/>
                  <a:pt x="746229" y="1080865"/>
                  <a:pt x="748610" y="1080270"/>
                </a:cubicBezTo>
                <a:cubicBezTo>
                  <a:pt x="750991" y="1079674"/>
                  <a:pt x="753968" y="1078384"/>
                  <a:pt x="757540" y="1076400"/>
                </a:cubicBezTo>
                <a:cubicBezTo>
                  <a:pt x="778971" y="1061716"/>
                  <a:pt x="801394" y="1041277"/>
                  <a:pt x="824810" y="1015083"/>
                </a:cubicBezTo>
                <a:cubicBezTo>
                  <a:pt x="828779" y="1010717"/>
                  <a:pt x="830763" y="1006748"/>
                  <a:pt x="830763" y="1003177"/>
                </a:cubicBezTo>
                <a:cubicBezTo>
                  <a:pt x="830763" y="1000002"/>
                  <a:pt x="828779" y="995834"/>
                  <a:pt x="824810" y="990675"/>
                </a:cubicBezTo>
                <a:cubicBezTo>
                  <a:pt x="801394" y="964481"/>
                  <a:pt x="778971" y="944042"/>
                  <a:pt x="757540" y="929358"/>
                </a:cubicBezTo>
                <a:cubicBezTo>
                  <a:pt x="753968" y="926977"/>
                  <a:pt x="751090" y="925588"/>
                  <a:pt x="748908" y="925191"/>
                </a:cubicBezTo>
                <a:cubicBezTo>
                  <a:pt x="746725" y="924794"/>
                  <a:pt x="742458" y="924595"/>
                  <a:pt x="736108" y="924595"/>
                </a:cubicBezTo>
                <a:close/>
                <a:moveTo>
                  <a:pt x="3182842" y="842442"/>
                </a:moveTo>
                <a:cubicBezTo>
                  <a:pt x="3178477" y="842442"/>
                  <a:pt x="3173516" y="844427"/>
                  <a:pt x="3167960" y="848395"/>
                </a:cubicBezTo>
                <a:cubicBezTo>
                  <a:pt x="3135813" y="873795"/>
                  <a:pt x="3111405" y="897409"/>
                  <a:pt x="3094736" y="919238"/>
                </a:cubicBezTo>
                <a:cubicBezTo>
                  <a:pt x="3091958" y="922809"/>
                  <a:pt x="3090272" y="925786"/>
                  <a:pt x="3089676" y="928167"/>
                </a:cubicBezTo>
                <a:cubicBezTo>
                  <a:pt x="3089081" y="930548"/>
                  <a:pt x="3088783" y="934914"/>
                  <a:pt x="3088783" y="941264"/>
                </a:cubicBezTo>
                <a:lnTo>
                  <a:pt x="3088783" y="1746722"/>
                </a:lnTo>
                <a:cubicBezTo>
                  <a:pt x="3088783" y="1758628"/>
                  <a:pt x="3091264" y="1766863"/>
                  <a:pt x="3096225" y="1771427"/>
                </a:cubicBezTo>
                <a:cubicBezTo>
                  <a:pt x="3101186" y="1775992"/>
                  <a:pt x="3109619" y="1778274"/>
                  <a:pt x="3121526" y="1778274"/>
                </a:cubicBezTo>
                <a:lnTo>
                  <a:pt x="3244160" y="1778274"/>
                </a:lnTo>
                <a:cubicBezTo>
                  <a:pt x="3256066" y="1778274"/>
                  <a:pt x="3264500" y="1775992"/>
                  <a:pt x="3269460" y="1771427"/>
                </a:cubicBezTo>
                <a:cubicBezTo>
                  <a:pt x="3274421" y="1766863"/>
                  <a:pt x="3276902" y="1758628"/>
                  <a:pt x="3276902" y="1746722"/>
                </a:cubicBezTo>
                <a:lnTo>
                  <a:pt x="3276902" y="1529433"/>
                </a:lnTo>
                <a:lnTo>
                  <a:pt x="3284046" y="1529433"/>
                </a:lnTo>
                <a:cubicBezTo>
                  <a:pt x="3318177" y="1529433"/>
                  <a:pt x="3348736" y="1542133"/>
                  <a:pt x="3375724" y="1567533"/>
                </a:cubicBezTo>
                <a:cubicBezTo>
                  <a:pt x="3402711" y="1592933"/>
                  <a:pt x="3424341" y="1623195"/>
                  <a:pt x="3440613" y="1658318"/>
                </a:cubicBezTo>
                <a:cubicBezTo>
                  <a:pt x="3456884" y="1693441"/>
                  <a:pt x="3467005" y="1725291"/>
                  <a:pt x="3470974" y="1753866"/>
                </a:cubicBezTo>
                <a:cubicBezTo>
                  <a:pt x="3472958" y="1770138"/>
                  <a:pt x="3480697" y="1778274"/>
                  <a:pt x="3494191" y="1778274"/>
                </a:cubicBezTo>
                <a:lnTo>
                  <a:pt x="3650758" y="1778274"/>
                </a:lnTo>
                <a:cubicBezTo>
                  <a:pt x="3657108" y="1778274"/>
                  <a:pt x="3661672" y="1776984"/>
                  <a:pt x="3664450" y="1774404"/>
                </a:cubicBezTo>
                <a:cubicBezTo>
                  <a:pt x="3667228" y="1771824"/>
                  <a:pt x="3668618" y="1767756"/>
                  <a:pt x="3668618" y="1762200"/>
                </a:cubicBezTo>
                <a:cubicBezTo>
                  <a:pt x="3668618" y="1758231"/>
                  <a:pt x="3668419" y="1755056"/>
                  <a:pt x="3668022" y="1752675"/>
                </a:cubicBezTo>
                <a:cubicBezTo>
                  <a:pt x="3663656" y="1725291"/>
                  <a:pt x="3653636" y="1693541"/>
                  <a:pt x="3637959" y="1657425"/>
                </a:cubicBezTo>
                <a:cubicBezTo>
                  <a:pt x="3622282" y="1621309"/>
                  <a:pt x="3599859" y="1586186"/>
                  <a:pt x="3570689" y="1552055"/>
                </a:cubicBezTo>
                <a:cubicBezTo>
                  <a:pt x="3541518" y="1517923"/>
                  <a:pt x="3506494" y="1491730"/>
                  <a:pt x="3465616" y="1473474"/>
                </a:cubicBezTo>
                <a:lnTo>
                  <a:pt x="3465616" y="1470497"/>
                </a:lnTo>
                <a:cubicBezTo>
                  <a:pt x="3505700" y="1467322"/>
                  <a:pt x="3537847" y="1455713"/>
                  <a:pt x="3562057" y="1435671"/>
                </a:cubicBezTo>
                <a:cubicBezTo>
                  <a:pt x="3586266" y="1415629"/>
                  <a:pt x="3603232" y="1392313"/>
                  <a:pt x="3612956" y="1365722"/>
                </a:cubicBezTo>
                <a:cubicBezTo>
                  <a:pt x="3622679" y="1339131"/>
                  <a:pt x="3627541" y="1312541"/>
                  <a:pt x="3627541" y="1285950"/>
                </a:cubicBezTo>
                <a:lnTo>
                  <a:pt x="3627541" y="1253803"/>
                </a:lnTo>
                <a:cubicBezTo>
                  <a:pt x="3627541" y="1247850"/>
                  <a:pt x="3627244" y="1243584"/>
                  <a:pt x="3626648" y="1241004"/>
                </a:cubicBezTo>
                <a:cubicBezTo>
                  <a:pt x="3626053" y="1238424"/>
                  <a:pt x="3624366" y="1235349"/>
                  <a:pt x="3621588" y="1231777"/>
                </a:cubicBezTo>
                <a:cubicBezTo>
                  <a:pt x="3604125" y="1208758"/>
                  <a:pt x="3579718" y="1185144"/>
                  <a:pt x="3548364" y="1160935"/>
                </a:cubicBezTo>
                <a:cubicBezTo>
                  <a:pt x="3543602" y="1156966"/>
                  <a:pt x="3538641" y="1154981"/>
                  <a:pt x="3533482" y="1154981"/>
                </a:cubicBezTo>
                <a:cubicBezTo>
                  <a:pt x="3529116" y="1154981"/>
                  <a:pt x="3524155" y="1156966"/>
                  <a:pt x="3518599" y="1160935"/>
                </a:cubicBezTo>
                <a:cubicBezTo>
                  <a:pt x="3486452" y="1186335"/>
                  <a:pt x="3462044" y="1209948"/>
                  <a:pt x="3445376" y="1231777"/>
                </a:cubicBezTo>
                <a:cubicBezTo>
                  <a:pt x="3442597" y="1235349"/>
                  <a:pt x="3440910" y="1238325"/>
                  <a:pt x="3440315" y="1240706"/>
                </a:cubicBezTo>
                <a:cubicBezTo>
                  <a:pt x="3439720" y="1243088"/>
                  <a:pt x="3439422" y="1247453"/>
                  <a:pt x="3439422" y="1253803"/>
                </a:cubicBezTo>
                <a:lnTo>
                  <a:pt x="3439422" y="1285950"/>
                </a:lnTo>
                <a:cubicBezTo>
                  <a:pt x="3439422" y="1327225"/>
                  <a:pt x="3427913" y="1357983"/>
                  <a:pt x="3404894" y="1378223"/>
                </a:cubicBezTo>
                <a:cubicBezTo>
                  <a:pt x="3381875" y="1398464"/>
                  <a:pt x="3341592" y="1408585"/>
                  <a:pt x="3284046" y="1408585"/>
                </a:cubicBezTo>
                <a:lnTo>
                  <a:pt x="3276902" y="1408585"/>
                </a:lnTo>
                <a:lnTo>
                  <a:pt x="3276902" y="941264"/>
                </a:lnTo>
                <a:cubicBezTo>
                  <a:pt x="3276902" y="935311"/>
                  <a:pt x="3276604" y="931044"/>
                  <a:pt x="3276009" y="928465"/>
                </a:cubicBezTo>
                <a:cubicBezTo>
                  <a:pt x="3275414" y="925885"/>
                  <a:pt x="3273727" y="922809"/>
                  <a:pt x="3270949" y="919238"/>
                </a:cubicBezTo>
                <a:cubicBezTo>
                  <a:pt x="3253486" y="896219"/>
                  <a:pt x="3229078" y="872605"/>
                  <a:pt x="3197726" y="848395"/>
                </a:cubicBezTo>
                <a:cubicBezTo>
                  <a:pt x="3192963" y="844427"/>
                  <a:pt x="3188002" y="842442"/>
                  <a:pt x="3182842" y="842442"/>
                </a:cubicBezTo>
                <a:close/>
                <a:moveTo>
                  <a:pt x="1001618" y="842442"/>
                </a:moveTo>
                <a:cubicBezTo>
                  <a:pt x="997252" y="842442"/>
                  <a:pt x="992291" y="844427"/>
                  <a:pt x="986735" y="848395"/>
                </a:cubicBezTo>
                <a:cubicBezTo>
                  <a:pt x="954588" y="873795"/>
                  <a:pt x="930180" y="897409"/>
                  <a:pt x="913512" y="919238"/>
                </a:cubicBezTo>
                <a:cubicBezTo>
                  <a:pt x="910733" y="922809"/>
                  <a:pt x="909047" y="925786"/>
                  <a:pt x="908451" y="928167"/>
                </a:cubicBezTo>
                <a:cubicBezTo>
                  <a:pt x="907856" y="930548"/>
                  <a:pt x="907558" y="934914"/>
                  <a:pt x="907558" y="941264"/>
                </a:cubicBezTo>
                <a:lnTo>
                  <a:pt x="907558" y="1746722"/>
                </a:lnTo>
                <a:cubicBezTo>
                  <a:pt x="907558" y="1758628"/>
                  <a:pt x="910039" y="1766863"/>
                  <a:pt x="915000" y="1771427"/>
                </a:cubicBezTo>
                <a:cubicBezTo>
                  <a:pt x="919961" y="1775992"/>
                  <a:pt x="928394" y="1778274"/>
                  <a:pt x="940301" y="1778274"/>
                </a:cubicBezTo>
                <a:lnTo>
                  <a:pt x="1062935" y="1778274"/>
                </a:lnTo>
                <a:cubicBezTo>
                  <a:pt x="1074841" y="1778274"/>
                  <a:pt x="1083275" y="1775992"/>
                  <a:pt x="1088236" y="1771427"/>
                </a:cubicBezTo>
                <a:cubicBezTo>
                  <a:pt x="1093197" y="1766863"/>
                  <a:pt x="1095677" y="1758628"/>
                  <a:pt x="1095677" y="1746722"/>
                </a:cubicBezTo>
                <a:lnTo>
                  <a:pt x="1095677" y="1377033"/>
                </a:lnTo>
                <a:cubicBezTo>
                  <a:pt x="1105599" y="1354411"/>
                  <a:pt x="1119390" y="1336849"/>
                  <a:pt x="1137051" y="1324348"/>
                </a:cubicBezTo>
                <a:cubicBezTo>
                  <a:pt x="1154712" y="1311846"/>
                  <a:pt x="1178029" y="1305595"/>
                  <a:pt x="1207001" y="1305595"/>
                </a:cubicBezTo>
                <a:cubicBezTo>
                  <a:pt x="1239544" y="1305595"/>
                  <a:pt x="1264647" y="1315914"/>
                  <a:pt x="1282308" y="1336552"/>
                </a:cubicBezTo>
                <a:cubicBezTo>
                  <a:pt x="1299969" y="1357189"/>
                  <a:pt x="1308799" y="1388939"/>
                  <a:pt x="1308799" y="1431802"/>
                </a:cubicBezTo>
                <a:lnTo>
                  <a:pt x="1308799" y="1746722"/>
                </a:lnTo>
                <a:cubicBezTo>
                  <a:pt x="1308799" y="1758628"/>
                  <a:pt x="1311280" y="1766863"/>
                  <a:pt x="1316241" y="1771427"/>
                </a:cubicBezTo>
                <a:cubicBezTo>
                  <a:pt x="1321201" y="1775992"/>
                  <a:pt x="1329635" y="1778274"/>
                  <a:pt x="1341541" y="1778274"/>
                </a:cubicBezTo>
                <a:lnTo>
                  <a:pt x="1464176" y="1778274"/>
                </a:lnTo>
                <a:cubicBezTo>
                  <a:pt x="1476082" y="1778274"/>
                  <a:pt x="1484516" y="1775992"/>
                  <a:pt x="1489476" y="1771427"/>
                </a:cubicBezTo>
                <a:cubicBezTo>
                  <a:pt x="1494437" y="1766863"/>
                  <a:pt x="1496918" y="1758628"/>
                  <a:pt x="1496918" y="1746722"/>
                </a:cubicBezTo>
                <a:lnTo>
                  <a:pt x="1496918" y="1399059"/>
                </a:lnTo>
                <a:cubicBezTo>
                  <a:pt x="1496918" y="1340322"/>
                  <a:pt x="1486599" y="1292697"/>
                  <a:pt x="1465962" y="1256185"/>
                </a:cubicBezTo>
                <a:cubicBezTo>
                  <a:pt x="1445324" y="1219672"/>
                  <a:pt x="1418535" y="1193478"/>
                  <a:pt x="1385594" y="1177603"/>
                </a:cubicBezTo>
                <a:cubicBezTo>
                  <a:pt x="1352654" y="1161728"/>
                  <a:pt x="1316340" y="1153791"/>
                  <a:pt x="1276652" y="1153791"/>
                </a:cubicBezTo>
                <a:cubicBezTo>
                  <a:pt x="1228233" y="1153791"/>
                  <a:pt x="1190530" y="1160935"/>
                  <a:pt x="1163543" y="1175222"/>
                </a:cubicBezTo>
                <a:cubicBezTo>
                  <a:pt x="1136555" y="1189510"/>
                  <a:pt x="1114727" y="1207766"/>
                  <a:pt x="1098058" y="1229991"/>
                </a:cubicBezTo>
                <a:lnTo>
                  <a:pt x="1095677" y="1229991"/>
                </a:lnTo>
                <a:lnTo>
                  <a:pt x="1095677" y="941264"/>
                </a:lnTo>
                <a:cubicBezTo>
                  <a:pt x="1095677" y="935311"/>
                  <a:pt x="1095379" y="931044"/>
                  <a:pt x="1094784" y="928465"/>
                </a:cubicBezTo>
                <a:cubicBezTo>
                  <a:pt x="1094189" y="925885"/>
                  <a:pt x="1092502" y="922809"/>
                  <a:pt x="1089724" y="919238"/>
                </a:cubicBezTo>
                <a:cubicBezTo>
                  <a:pt x="1072261" y="896219"/>
                  <a:pt x="1047854" y="872605"/>
                  <a:pt x="1016501" y="848395"/>
                </a:cubicBezTo>
                <a:cubicBezTo>
                  <a:pt x="1011738" y="844427"/>
                  <a:pt x="1006777" y="842442"/>
                  <a:pt x="1001618" y="842442"/>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15215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
        <p159:morph option="byObject"/>
      </p:transition>
    </mc:Choice>
    <mc:Fallback>
      <p:transition spd="slow" advClick="0" advTm="1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E76FC-68F4-382B-BA75-2BB960F7D75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03E9CDD-2551-6BC1-380B-C7CEAE96E834}"/>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6234443-23E4-19E8-5905-9A7C476238B7}"/>
              </a:ext>
            </a:extLst>
          </p:cNvPr>
          <p:cNvPicPr>
            <a:picLocks noChangeAspect="1"/>
          </p:cNvPicPr>
          <p:nvPr/>
        </p:nvPicPr>
        <p:blipFill rotWithShape="1">
          <a:blip r:embed="rId2"/>
          <a:srcRect t="-1" b="5208"/>
          <a:stretch/>
        </p:blipFill>
        <p:spPr>
          <a:xfrm>
            <a:off x="0" y="0"/>
            <a:ext cx="9493524" cy="6857997"/>
          </a:xfrm>
          <a:prstGeom prst="rect">
            <a:avLst/>
          </a:prstGeom>
        </p:spPr>
      </p:pic>
      <p:sp>
        <p:nvSpPr>
          <p:cNvPr id="15" name="Freeform 14">
            <a:extLst>
              <a:ext uri="{FF2B5EF4-FFF2-40B4-BE49-F238E27FC236}">
                <a16:creationId xmlns:a16="http://schemas.microsoft.com/office/drawing/2014/main" id="{BBFFCBC9-3E83-286B-268D-9C4DBEC5A176}"/>
              </a:ext>
            </a:extLst>
          </p:cNvPr>
          <p:cNvSpPr/>
          <p:nvPr/>
        </p:nvSpPr>
        <p:spPr>
          <a:xfrm>
            <a:off x="5350476" y="0"/>
            <a:ext cx="6841524" cy="6858000"/>
          </a:xfrm>
          <a:custGeom>
            <a:avLst/>
            <a:gdLst/>
            <a:ahLst/>
            <a:cxnLst/>
            <a:rect l="l" t="t" r="r" b="b"/>
            <a:pathLst>
              <a:path w="6841524" h="6858000">
                <a:moveTo>
                  <a:pt x="5019380" y="5428389"/>
                </a:moveTo>
                <a:cubicBezTo>
                  <a:pt x="5061449" y="5428389"/>
                  <a:pt x="5094588" y="5437120"/>
                  <a:pt x="5118798" y="5454582"/>
                </a:cubicBezTo>
                <a:lnTo>
                  <a:pt x="5118798" y="5700447"/>
                </a:lnTo>
                <a:cubicBezTo>
                  <a:pt x="5108876" y="5723068"/>
                  <a:pt x="5094985" y="5740630"/>
                  <a:pt x="5077126" y="5753132"/>
                </a:cubicBezTo>
                <a:cubicBezTo>
                  <a:pt x="5059266" y="5765633"/>
                  <a:pt x="5034858" y="5771884"/>
                  <a:pt x="5003902" y="5771884"/>
                </a:cubicBezTo>
                <a:cubicBezTo>
                  <a:pt x="4963024" y="5771884"/>
                  <a:pt x="4931770" y="5758886"/>
                  <a:pt x="4910140" y="5732891"/>
                </a:cubicBezTo>
                <a:cubicBezTo>
                  <a:pt x="4888511" y="5706896"/>
                  <a:pt x="4877696" y="5668895"/>
                  <a:pt x="4877696" y="5618889"/>
                </a:cubicBezTo>
                <a:cubicBezTo>
                  <a:pt x="4877696" y="5491889"/>
                  <a:pt x="4924924" y="5428389"/>
                  <a:pt x="5019380" y="5428389"/>
                </a:cubicBezTo>
                <a:close/>
                <a:moveTo>
                  <a:pt x="2445250" y="5411720"/>
                </a:moveTo>
                <a:cubicBezTo>
                  <a:pt x="2479381" y="5411720"/>
                  <a:pt x="2505575" y="5420947"/>
                  <a:pt x="2523831" y="5439402"/>
                </a:cubicBezTo>
                <a:cubicBezTo>
                  <a:pt x="2542087" y="5457857"/>
                  <a:pt x="2551215" y="5481967"/>
                  <a:pt x="2551215" y="5511732"/>
                </a:cubicBezTo>
                <a:cubicBezTo>
                  <a:pt x="2551215" y="5522051"/>
                  <a:pt x="2548933" y="5529294"/>
                  <a:pt x="2544369" y="5533461"/>
                </a:cubicBezTo>
                <a:cubicBezTo>
                  <a:pt x="2539805" y="5537629"/>
                  <a:pt x="2531967" y="5539712"/>
                  <a:pt x="2520854" y="5539712"/>
                </a:cubicBezTo>
                <a:lnTo>
                  <a:pt x="2326783" y="5539712"/>
                </a:lnTo>
                <a:cubicBezTo>
                  <a:pt x="2331545" y="5500422"/>
                  <a:pt x="2343451" y="5469267"/>
                  <a:pt x="2362501" y="5446248"/>
                </a:cubicBezTo>
                <a:cubicBezTo>
                  <a:pt x="2381551" y="5423229"/>
                  <a:pt x="2409134" y="5411720"/>
                  <a:pt x="2445250" y="5411720"/>
                </a:cubicBezTo>
                <a:close/>
                <a:moveTo>
                  <a:pt x="3645400" y="5299801"/>
                </a:moveTo>
                <a:cubicBezTo>
                  <a:pt x="3633493" y="5299801"/>
                  <a:pt x="3625060" y="5302083"/>
                  <a:pt x="3620099" y="5306647"/>
                </a:cubicBezTo>
                <a:cubicBezTo>
                  <a:pt x="3615138" y="5311211"/>
                  <a:pt x="3612657" y="5319447"/>
                  <a:pt x="3612657" y="5331353"/>
                </a:cubicBezTo>
                <a:lnTo>
                  <a:pt x="3612657" y="5877850"/>
                </a:lnTo>
                <a:cubicBezTo>
                  <a:pt x="3612657" y="5889756"/>
                  <a:pt x="3615138" y="5897991"/>
                  <a:pt x="3620099" y="5902555"/>
                </a:cubicBezTo>
                <a:cubicBezTo>
                  <a:pt x="3625060" y="5907119"/>
                  <a:pt x="3633493" y="5909401"/>
                  <a:pt x="3645400" y="5909401"/>
                </a:cubicBezTo>
                <a:lnTo>
                  <a:pt x="3768034" y="5909401"/>
                </a:lnTo>
                <a:cubicBezTo>
                  <a:pt x="3779940" y="5909401"/>
                  <a:pt x="3788374" y="5907119"/>
                  <a:pt x="3793334" y="5902555"/>
                </a:cubicBezTo>
                <a:cubicBezTo>
                  <a:pt x="3798295" y="5897991"/>
                  <a:pt x="3800776" y="5889756"/>
                  <a:pt x="3800776" y="5877850"/>
                </a:cubicBezTo>
                <a:lnTo>
                  <a:pt x="3800776" y="5331353"/>
                </a:lnTo>
                <a:cubicBezTo>
                  <a:pt x="3800776" y="5319447"/>
                  <a:pt x="3798295" y="5311211"/>
                  <a:pt x="3793334" y="5306647"/>
                </a:cubicBezTo>
                <a:cubicBezTo>
                  <a:pt x="3788374" y="5302083"/>
                  <a:pt x="3779940" y="5299801"/>
                  <a:pt x="3768034" y="5299801"/>
                </a:cubicBezTo>
                <a:close/>
                <a:moveTo>
                  <a:pt x="835525" y="5299801"/>
                </a:moveTo>
                <a:cubicBezTo>
                  <a:pt x="823618" y="5299801"/>
                  <a:pt x="815185" y="5302083"/>
                  <a:pt x="810224" y="5306647"/>
                </a:cubicBezTo>
                <a:cubicBezTo>
                  <a:pt x="805263" y="5311211"/>
                  <a:pt x="802782" y="5319447"/>
                  <a:pt x="802782" y="5331353"/>
                </a:cubicBezTo>
                <a:lnTo>
                  <a:pt x="802782" y="5877850"/>
                </a:lnTo>
                <a:cubicBezTo>
                  <a:pt x="802782" y="5889756"/>
                  <a:pt x="805263" y="5897991"/>
                  <a:pt x="810224" y="5902555"/>
                </a:cubicBezTo>
                <a:cubicBezTo>
                  <a:pt x="815185" y="5907119"/>
                  <a:pt x="823618" y="5909401"/>
                  <a:pt x="835525" y="5909401"/>
                </a:cubicBezTo>
                <a:lnTo>
                  <a:pt x="958159" y="5909401"/>
                </a:lnTo>
                <a:cubicBezTo>
                  <a:pt x="970065" y="5909401"/>
                  <a:pt x="978499" y="5907119"/>
                  <a:pt x="983460" y="5902555"/>
                </a:cubicBezTo>
                <a:cubicBezTo>
                  <a:pt x="988421" y="5897991"/>
                  <a:pt x="990901" y="5889756"/>
                  <a:pt x="990901" y="5877850"/>
                </a:cubicBezTo>
                <a:lnTo>
                  <a:pt x="990901" y="5331353"/>
                </a:lnTo>
                <a:cubicBezTo>
                  <a:pt x="990901" y="5319447"/>
                  <a:pt x="988421" y="5311211"/>
                  <a:pt x="983460" y="5306647"/>
                </a:cubicBezTo>
                <a:cubicBezTo>
                  <a:pt x="978499" y="5302083"/>
                  <a:pt x="970065" y="5299801"/>
                  <a:pt x="958159" y="5299801"/>
                </a:cubicBezTo>
                <a:close/>
                <a:moveTo>
                  <a:pt x="2446440" y="5284918"/>
                </a:moveTo>
                <a:cubicBezTo>
                  <a:pt x="2384528" y="5284918"/>
                  <a:pt x="2330751" y="5297420"/>
                  <a:pt x="2285111" y="5322423"/>
                </a:cubicBezTo>
                <a:cubicBezTo>
                  <a:pt x="2239470" y="5347426"/>
                  <a:pt x="2204148" y="5384534"/>
                  <a:pt x="2179145" y="5433747"/>
                </a:cubicBezTo>
                <a:cubicBezTo>
                  <a:pt x="2154142" y="5482959"/>
                  <a:pt x="2141640" y="5543086"/>
                  <a:pt x="2141640" y="5614126"/>
                </a:cubicBezTo>
                <a:cubicBezTo>
                  <a:pt x="2141640" y="5718901"/>
                  <a:pt x="2170811" y="5796788"/>
                  <a:pt x="2229151" y="5847786"/>
                </a:cubicBezTo>
                <a:cubicBezTo>
                  <a:pt x="2287492" y="5898785"/>
                  <a:pt x="2368851" y="5924284"/>
                  <a:pt x="2473229" y="5924284"/>
                </a:cubicBezTo>
                <a:cubicBezTo>
                  <a:pt x="2572448" y="5924284"/>
                  <a:pt x="2648053" y="5905432"/>
                  <a:pt x="2700043" y="5867729"/>
                </a:cubicBezTo>
                <a:cubicBezTo>
                  <a:pt x="2702821" y="5865745"/>
                  <a:pt x="2705004" y="5863860"/>
                  <a:pt x="2706592" y="5862074"/>
                </a:cubicBezTo>
                <a:cubicBezTo>
                  <a:pt x="2708179" y="5860288"/>
                  <a:pt x="2709767" y="5858006"/>
                  <a:pt x="2711354" y="5855228"/>
                </a:cubicBezTo>
                <a:cubicBezTo>
                  <a:pt x="2717704" y="5841337"/>
                  <a:pt x="2723260" y="5823478"/>
                  <a:pt x="2728023" y="5801650"/>
                </a:cubicBezTo>
                <a:cubicBezTo>
                  <a:pt x="2730007" y="5792125"/>
                  <a:pt x="2731000" y="5784782"/>
                  <a:pt x="2731000" y="5779623"/>
                </a:cubicBezTo>
                <a:cubicBezTo>
                  <a:pt x="2731000" y="5770495"/>
                  <a:pt x="2726039" y="5763351"/>
                  <a:pt x="2716117" y="5758192"/>
                </a:cubicBezTo>
                <a:cubicBezTo>
                  <a:pt x="2702226" y="5750651"/>
                  <a:pt x="2687839" y="5745293"/>
                  <a:pt x="2672957" y="5742118"/>
                </a:cubicBezTo>
                <a:cubicBezTo>
                  <a:pt x="2658074" y="5738943"/>
                  <a:pt x="2646068" y="5737356"/>
                  <a:pt x="2636940" y="5737356"/>
                </a:cubicBezTo>
                <a:cubicBezTo>
                  <a:pt x="2632971" y="5737356"/>
                  <a:pt x="2629598" y="5737852"/>
                  <a:pt x="2626820" y="5738844"/>
                </a:cubicBezTo>
                <a:cubicBezTo>
                  <a:pt x="2624042" y="5739836"/>
                  <a:pt x="2620470" y="5741920"/>
                  <a:pt x="2616104" y="5745095"/>
                </a:cubicBezTo>
                <a:cubicBezTo>
                  <a:pt x="2577607" y="5773273"/>
                  <a:pt x="2532959" y="5787362"/>
                  <a:pt x="2482159" y="5787362"/>
                </a:cubicBezTo>
                <a:cubicBezTo>
                  <a:pt x="2435725" y="5787362"/>
                  <a:pt x="2399113" y="5776547"/>
                  <a:pt x="2372324" y="5754918"/>
                </a:cubicBezTo>
                <a:cubicBezTo>
                  <a:pt x="2345535" y="5733288"/>
                  <a:pt x="2330751" y="5702232"/>
                  <a:pt x="2327973" y="5661751"/>
                </a:cubicBezTo>
                <a:lnTo>
                  <a:pt x="2583362" y="5661751"/>
                </a:lnTo>
                <a:cubicBezTo>
                  <a:pt x="2631384" y="5661751"/>
                  <a:pt x="2667103" y="5652127"/>
                  <a:pt x="2690518" y="5632879"/>
                </a:cubicBezTo>
                <a:cubicBezTo>
                  <a:pt x="2713934" y="5613630"/>
                  <a:pt x="2725642" y="5580987"/>
                  <a:pt x="2725642" y="5534950"/>
                </a:cubicBezTo>
                <a:cubicBezTo>
                  <a:pt x="2725642" y="5486134"/>
                  <a:pt x="2714728" y="5442875"/>
                  <a:pt x="2692900" y="5405172"/>
                </a:cubicBezTo>
                <a:cubicBezTo>
                  <a:pt x="2671071" y="5367468"/>
                  <a:pt x="2639123" y="5338000"/>
                  <a:pt x="2597054" y="5316768"/>
                </a:cubicBezTo>
                <a:cubicBezTo>
                  <a:pt x="2554985" y="5295535"/>
                  <a:pt x="2504781" y="5284918"/>
                  <a:pt x="2446440" y="5284918"/>
                </a:cubicBezTo>
                <a:close/>
                <a:moveTo>
                  <a:pt x="1384998" y="5284918"/>
                </a:moveTo>
                <a:cubicBezTo>
                  <a:pt x="1339357" y="5284918"/>
                  <a:pt x="1296991" y="5291864"/>
                  <a:pt x="1257899" y="5305754"/>
                </a:cubicBezTo>
                <a:cubicBezTo>
                  <a:pt x="1218807" y="5319645"/>
                  <a:pt x="1187156" y="5341175"/>
                  <a:pt x="1162946" y="5370346"/>
                </a:cubicBezTo>
                <a:cubicBezTo>
                  <a:pt x="1138737" y="5399516"/>
                  <a:pt x="1126632" y="5435731"/>
                  <a:pt x="1126632" y="5478990"/>
                </a:cubicBezTo>
                <a:cubicBezTo>
                  <a:pt x="1126632" y="5511534"/>
                  <a:pt x="1132288" y="5538819"/>
                  <a:pt x="1143599" y="5560846"/>
                </a:cubicBezTo>
                <a:cubicBezTo>
                  <a:pt x="1154910" y="5582872"/>
                  <a:pt x="1171579" y="5601426"/>
                  <a:pt x="1193605" y="5616507"/>
                </a:cubicBezTo>
                <a:cubicBezTo>
                  <a:pt x="1215632" y="5631589"/>
                  <a:pt x="1244306" y="5645479"/>
                  <a:pt x="1279628" y="5658179"/>
                </a:cubicBezTo>
                <a:cubicBezTo>
                  <a:pt x="1319315" y="5672467"/>
                  <a:pt x="1347394" y="5683182"/>
                  <a:pt x="1363864" y="5690326"/>
                </a:cubicBezTo>
                <a:cubicBezTo>
                  <a:pt x="1380335" y="5697470"/>
                  <a:pt x="1392241" y="5704812"/>
                  <a:pt x="1399583" y="5712353"/>
                </a:cubicBezTo>
                <a:cubicBezTo>
                  <a:pt x="1406925" y="5719893"/>
                  <a:pt x="1410596" y="5729418"/>
                  <a:pt x="1410596" y="5740928"/>
                </a:cubicBezTo>
                <a:cubicBezTo>
                  <a:pt x="1410596" y="5757597"/>
                  <a:pt x="1402361" y="5770495"/>
                  <a:pt x="1385891" y="5779623"/>
                </a:cubicBezTo>
                <a:cubicBezTo>
                  <a:pt x="1369421" y="5788751"/>
                  <a:pt x="1347692" y="5793315"/>
                  <a:pt x="1320704" y="5793315"/>
                </a:cubicBezTo>
                <a:cubicBezTo>
                  <a:pt x="1274270" y="5793315"/>
                  <a:pt x="1234185" y="5777242"/>
                  <a:pt x="1200451" y="5745095"/>
                </a:cubicBezTo>
                <a:cubicBezTo>
                  <a:pt x="1194895" y="5739539"/>
                  <a:pt x="1189934" y="5736761"/>
                  <a:pt x="1185568" y="5736761"/>
                </a:cubicBezTo>
                <a:cubicBezTo>
                  <a:pt x="1180409" y="5736761"/>
                  <a:pt x="1175448" y="5740332"/>
                  <a:pt x="1170686" y="5747476"/>
                </a:cubicBezTo>
                <a:lnTo>
                  <a:pt x="1109964" y="5837368"/>
                </a:lnTo>
                <a:cubicBezTo>
                  <a:pt x="1107979" y="5840543"/>
                  <a:pt x="1106987" y="5843917"/>
                  <a:pt x="1106987" y="5847489"/>
                </a:cubicBezTo>
                <a:cubicBezTo>
                  <a:pt x="1106987" y="5852251"/>
                  <a:pt x="1108773" y="5856418"/>
                  <a:pt x="1112345" y="5859990"/>
                </a:cubicBezTo>
                <a:cubicBezTo>
                  <a:pt x="1159176" y="5902853"/>
                  <a:pt x="1230018" y="5924284"/>
                  <a:pt x="1324871" y="5924284"/>
                </a:cubicBezTo>
                <a:cubicBezTo>
                  <a:pt x="1372496" y="5924284"/>
                  <a:pt x="1416649" y="5917339"/>
                  <a:pt x="1457329" y="5903448"/>
                </a:cubicBezTo>
                <a:cubicBezTo>
                  <a:pt x="1498008" y="5889557"/>
                  <a:pt x="1531048" y="5867531"/>
                  <a:pt x="1556448" y="5837368"/>
                </a:cubicBezTo>
                <a:cubicBezTo>
                  <a:pt x="1581848" y="5807206"/>
                  <a:pt x="1594548" y="5769106"/>
                  <a:pt x="1594548" y="5723068"/>
                </a:cubicBezTo>
                <a:cubicBezTo>
                  <a:pt x="1594548" y="5687350"/>
                  <a:pt x="1588099" y="5658378"/>
                  <a:pt x="1575200" y="5636153"/>
                </a:cubicBezTo>
                <a:cubicBezTo>
                  <a:pt x="1562302" y="5613928"/>
                  <a:pt x="1544443" y="5596168"/>
                  <a:pt x="1521622" y="5582872"/>
                </a:cubicBezTo>
                <a:cubicBezTo>
                  <a:pt x="1498802" y="5569577"/>
                  <a:pt x="1468143" y="5556182"/>
                  <a:pt x="1429647" y="5542689"/>
                </a:cubicBezTo>
                <a:cubicBezTo>
                  <a:pt x="1395515" y="5530782"/>
                  <a:pt x="1371008" y="5521654"/>
                  <a:pt x="1356125" y="5515304"/>
                </a:cubicBezTo>
                <a:cubicBezTo>
                  <a:pt x="1341243" y="5508954"/>
                  <a:pt x="1329932" y="5501711"/>
                  <a:pt x="1322193" y="5493575"/>
                </a:cubicBezTo>
                <a:cubicBezTo>
                  <a:pt x="1314454" y="5485440"/>
                  <a:pt x="1310584" y="5475220"/>
                  <a:pt x="1310584" y="5462917"/>
                </a:cubicBezTo>
                <a:cubicBezTo>
                  <a:pt x="1310584" y="5431564"/>
                  <a:pt x="1335786" y="5415887"/>
                  <a:pt x="1386189" y="5415887"/>
                </a:cubicBezTo>
                <a:cubicBezTo>
                  <a:pt x="1418336" y="5415887"/>
                  <a:pt x="1444331" y="5425214"/>
                  <a:pt x="1464175" y="5443867"/>
                </a:cubicBezTo>
                <a:cubicBezTo>
                  <a:pt x="1470128" y="5449820"/>
                  <a:pt x="1474890" y="5452797"/>
                  <a:pt x="1478462" y="5452797"/>
                </a:cubicBezTo>
                <a:cubicBezTo>
                  <a:pt x="1486003" y="5452797"/>
                  <a:pt x="1498802" y="5450316"/>
                  <a:pt x="1516860" y="5445355"/>
                </a:cubicBezTo>
                <a:cubicBezTo>
                  <a:pt x="1534918" y="5440394"/>
                  <a:pt x="1547717" y="5435929"/>
                  <a:pt x="1555258" y="5431961"/>
                </a:cubicBezTo>
                <a:cubicBezTo>
                  <a:pt x="1563195" y="5427595"/>
                  <a:pt x="1567164" y="5420253"/>
                  <a:pt x="1567164" y="5409934"/>
                </a:cubicBezTo>
                <a:lnTo>
                  <a:pt x="1566568" y="5402790"/>
                </a:lnTo>
                <a:cubicBezTo>
                  <a:pt x="1563790" y="5377390"/>
                  <a:pt x="1559821" y="5356951"/>
                  <a:pt x="1554662" y="5341473"/>
                </a:cubicBezTo>
                <a:cubicBezTo>
                  <a:pt x="1553472" y="5337504"/>
                  <a:pt x="1551983" y="5334329"/>
                  <a:pt x="1550197" y="5331948"/>
                </a:cubicBezTo>
                <a:cubicBezTo>
                  <a:pt x="1548411" y="5329567"/>
                  <a:pt x="1545732" y="5326789"/>
                  <a:pt x="1542161" y="5323614"/>
                </a:cubicBezTo>
                <a:cubicBezTo>
                  <a:pt x="1513586" y="5297817"/>
                  <a:pt x="1461198" y="5284918"/>
                  <a:pt x="1384998" y="5284918"/>
                </a:cubicBezTo>
                <a:close/>
                <a:moveTo>
                  <a:pt x="5025929" y="5284323"/>
                </a:moveTo>
                <a:cubicBezTo>
                  <a:pt x="4798520" y="5284323"/>
                  <a:pt x="4684815" y="5396639"/>
                  <a:pt x="4684815" y="5621270"/>
                </a:cubicBezTo>
                <a:cubicBezTo>
                  <a:pt x="4684815" y="5681595"/>
                  <a:pt x="4694042" y="5734379"/>
                  <a:pt x="4712497" y="5779623"/>
                </a:cubicBezTo>
                <a:cubicBezTo>
                  <a:pt x="4730952" y="5824867"/>
                  <a:pt x="4759527" y="5860189"/>
                  <a:pt x="4798222" y="5885589"/>
                </a:cubicBezTo>
                <a:cubicBezTo>
                  <a:pt x="4836918" y="5910989"/>
                  <a:pt x="4885435" y="5923689"/>
                  <a:pt x="4943776" y="5923689"/>
                </a:cubicBezTo>
                <a:cubicBezTo>
                  <a:pt x="4989416" y="5923689"/>
                  <a:pt x="5025134" y="5916743"/>
                  <a:pt x="5050932" y="5902853"/>
                </a:cubicBezTo>
                <a:cubicBezTo>
                  <a:pt x="5076728" y="5888962"/>
                  <a:pt x="5098557" y="5870904"/>
                  <a:pt x="5116416" y="5848679"/>
                </a:cubicBezTo>
                <a:lnTo>
                  <a:pt x="5118798" y="5848679"/>
                </a:lnTo>
                <a:lnTo>
                  <a:pt x="5118798" y="5870111"/>
                </a:lnTo>
                <a:cubicBezTo>
                  <a:pt x="5118798" y="5927657"/>
                  <a:pt x="5101930" y="5971214"/>
                  <a:pt x="5068196" y="6000782"/>
                </a:cubicBezTo>
                <a:cubicBezTo>
                  <a:pt x="5034462" y="6030349"/>
                  <a:pt x="4988622" y="6045132"/>
                  <a:pt x="4930679" y="6045132"/>
                </a:cubicBezTo>
                <a:cubicBezTo>
                  <a:pt x="4899722" y="6045132"/>
                  <a:pt x="4874720" y="6042354"/>
                  <a:pt x="4855670" y="6036798"/>
                </a:cubicBezTo>
                <a:cubicBezTo>
                  <a:pt x="4836620" y="6031242"/>
                  <a:pt x="4819752" y="6024297"/>
                  <a:pt x="4805068" y="6015962"/>
                </a:cubicBezTo>
                <a:cubicBezTo>
                  <a:pt x="4801099" y="6013581"/>
                  <a:pt x="4797528" y="6012390"/>
                  <a:pt x="4794352" y="6012390"/>
                </a:cubicBezTo>
                <a:cubicBezTo>
                  <a:pt x="4793162" y="6012390"/>
                  <a:pt x="4789788" y="6013184"/>
                  <a:pt x="4784232" y="6014772"/>
                </a:cubicBezTo>
                <a:cubicBezTo>
                  <a:pt x="4777088" y="6017550"/>
                  <a:pt x="4766968" y="6023602"/>
                  <a:pt x="4753872" y="6032929"/>
                </a:cubicBezTo>
                <a:cubicBezTo>
                  <a:pt x="4740774" y="6042255"/>
                  <a:pt x="4730456" y="6050689"/>
                  <a:pt x="4722915" y="6058229"/>
                </a:cubicBezTo>
                <a:cubicBezTo>
                  <a:pt x="4718550" y="6062595"/>
                  <a:pt x="4715573" y="6066762"/>
                  <a:pt x="4713986" y="6070731"/>
                </a:cubicBezTo>
                <a:cubicBezTo>
                  <a:pt x="4713192" y="6073509"/>
                  <a:pt x="4713390" y="6077676"/>
                  <a:pt x="4714580" y="6083232"/>
                </a:cubicBezTo>
                <a:cubicBezTo>
                  <a:pt x="4718550" y="6097520"/>
                  <a:pt x="4723114" y="6110815"/>
                  <a:pt x="4728273" y="6123118"/>
                </a:cubicBezTo>
                <a:cubicBezTo>
                  <a:pt x="4733432" y="6135421"/>
                  <a:pt x="4737996" y="6144946"/>
                  <a:pt x="4741965" y="6151693"/>
                </a:cubicBezTo>
                <a:cubicBezTo>
                  <a:pt x="4743552" y="6154868"/>
                  <a:pt x="4745636" y="6157349"/>
                  <a:pt x="4748216" y="6159135"/>
                </a:cubicBezTo>
                <a:cubicBezTo>
                  <a:pt x="4750796" y="6160921"/>
                  <a:pt x="4754665" y="6163004"/>
                  <a:pt x="4759824" y="6165386"/>
                </a:cubicBezTo>
                <a:cubicBezTo>
                  <a:pt x="4803878" y="6185626"/>
                  <a:pt x="4862615" y="6195747"/>
                  <a:pt x="4936036" y="6195747"/>
                </a:cubicBezTo>
                <a:cubicBezTo>
                  <a:pt x="5013030" y="6195747"/>
                  <a:pt x="5079308" y="6182153"/>
                  <a:pt x="5134871" y="6154968"/>
                </a:cubicBezTo>
                <a:cubicBezTo>
                  <a:pt x="5190434" y="6127782"/>
                  <a:pt x="5232998" y="6087598"/>
                  <a:pt x="5262566" y="6034417"/>
                </a:cubicBezTo>
                <a:cubicBezTo>
                  <a:pt x="5292132" y="5981235"/>
                  <a:pt x="5306916" y="5916347"/>
                  <a:pt x="5306916" y="5839750"/>
                </a:cubicBezTo>
                <a:lnTo>
                  <a:pt x="5306916" y="5356951"/>
                </a:lnTo>
                <a:cubicBezTo>
                  <a:pt x="5284294" y="5342664"/>
                  <a:pt x="5261375" y="5330460"/>
                  <a:pt x="5238158" y="5320339"/>
                </a:cubicBezTo>
                <a:cubicBezTo>
                  <a:pt x="5214940" y="5310219"/>
                  <a:pt x="5185770" y="5301686"/>
                  <a:pt x="5150647" y="5294741"/>
                </a:cubicBezTo>
                <a:cubicBezTo>
                  <a:pt x="5115524" y="5287796"/>
                  <a:pt x="5073950" y="5284323"/>
                  <a:pt x="5025929" y="5284323"/>
                </a:cubicBezTo>
                <a:close/>
                <a:moveTo>
                  <a:pt x="4059142" y="5280156"/>
                </a:moveTo>
                <a:cubicBezTo>
                  <a:pt x="4054379" y="5280156"/>
                  <a:pt x="4049418" y="5282140"/>
                  <a:pt x="4044259" y="5286109"/>
                </a:cubicBezTo>
                <a:cubicBezTo>
                  <a:pt x="4012906" y="5310318"/>
                  <a:pt x="3988498" y="5333933"/>
                  <a:pt x="3971035" y="5356951"/>
                </a:cubicBezTo>
                <a:cubicBezTo>
                  <a:pt x="3968257" y="5360523"/>
                  <a:pt x="3966570" y="5363599"/>
                  <a:pt x="3965975" y="5366179"/>
                </a:cubicBezTo>
                <a:cubicBezTo>
                  <a:pt x="3965380" y="5368758"/>
                  <a:pt x="3965082" y="5373025"/>
                  <a:pt x="3965082" y="5378978"/>
                </a:cubicBezTo>
                <a:lnTo>
                  <a:pt x="3965082" y="5877850"/>
                </a:lnTo>
                <a:cubicBezTo>
                  <a:pt x="3965082" y="5889756"/>
                  <a:pt x="3967562" y="5897991"/>
                  <a:pt x="3972524" y="5902555"/>
                </a:cubicBezTo>
                <a:cubicBezTo>
                  <a:pt x="3977484" y="5907119"/>
                  <a:pt x="3985918" y="5909401"/>
                  <a:pt x="3997824" y="5909401"/>
                </a:cubicBezTo>
                <a:lnTo>
                  <a:pt x="4120459" y="5909401"/>
                </a:lnTo>
                <a:cubicBezTo>
                  <a:pt x="4132365" y="5909401"/>
                  <a:pt x="4140798" y="5907119"/>
                  <a:pt x="4145760" y="5902555"/>
                </a:cubicBezTo>
                <a:cubicBezTo>
                  <a:pt x="4150720" y="5897991"/>
                  <a:pt x="4153201" y="5889756"/>
                  <a:pt x="4153201" y="5877850"/>
                </a:cubicBezTo>
                <a:lnTo>
                  <a:pt x="4153201" y="5508161"/>
                </a:lnTo>
                <a:cubicBezTo>
                  <a:pt x="4163123" y="5485539"/>
                  <a:pt x="4176815" y="5467977"/>
                  <a:pt x="4194278" y="5455475"/>
                </a:cubicBezTo>
                <a:cubicBezTo>
                  <a:pt x="4211740" y="5442974"/>
                  <a:pt x="4235156" y="5436723"/>
                  <a:pt x="4264524" y="5436723"/>
                </a:cubicBezTo>
                <a:cubicBezTo>
                  <a:pt x="4296672" y="5436723"/>
                  <a:pt x="4321674" y="5446943"/>
                  <a:pt x="4339534" y="5467382"/>
                </a:cubicBezTo>
                <a:cubicBezTo>
                  <a:pt x="4357393" y="5487821"/>
                  <a:pt x="4366323" y="5519075"/>
                  <a:pt x="4366323" y="5561143"/>
                </a:cubicBezTo>
                <a:lnTo>
                  <a:pt x="4366323" y="5877850"/>
                </a:lnTo>
                <a:cubicBezTo>
                  <a:pt x="4366323" y="5889756"/>
                  <a:pt x="4368803" y="5897991"/>
                  <a:pt x="4373764" y="5902555"/>
                </a:cubicBezTo>
                <a:cubicBezTo>
                  <a:pt x="4378725" y="5907119"/>
                  <a:pt x="4387159" y="5909401"/>
                  <a:pt x="4399065" y="5909401"/>
                </a:cubicBezTo>
                <a:lnTo>
                  <a:pt x="4521700" y="5909401"/>
                </a:lnTo>
                <a:cubicBezTo>
                  <a:pt x="4533606" y="5909401"/>
                  <a:pt x="4542039" y="5907119"/>
                  <a:pt x="4547000" y="5902555"/>
                </a:cubicBezTo>
                <a:cubicBezTo>
                  <a:pt x="4551961" y="5897991"/>
                  <a:pt x="4554442" y="5889756"/>
                  <a:pt x="4554442" y="5877850"/>
                </a:cubicBezTo>
                <a:lnTo>
                  <a:pt x="4554442" y="5530187"/>
                </a:lnTo>
                <a:cubicBezTo>
                  <a:pt x="4554442" y="5471450"/>
                  <a:pt x="4544123" y="5423825"/>
                  <a:pt x="4523486" y="5387312"/>
                </a:cubicBezTo>
                <a:cubicBezTo>
                  <a:pt x="4502848" y="5350800"/>
                  <a:pt x="4475860" y="5324606"/>
                  <a:pt x="4442523" y="5308731"/>
                </a:cubicBezTo>
                <a:cubicBezTo>
                  <a:pt x="4409185" y="5292856"/>
                  <a:pt x="4372474" y="5284918"/>
                  <a:pt x="4332390" y="5284918"/>
                </a:cubicBezTo>
                <a:cubicBezTo>
                  <a:pt x="4250237" y="5284918"/>
                  <a:pt x="4189912" y="5310120"/>
                  <a:pt x="4151415" y="5360523"/>
                </a:cubicBezTo>
                <a:lnTo>
                  <a:pt x="4148438" y="5360523"/>
                </a:lnTo>
                <a:cubicBezTo>
                  <a:pt x="4129785" y="5335123"/>
                  <a:pt x="4104981" y="5310318"/>
                  <a:pt x="4074024" y="5286109"/>
                </a:cubicBezTo>
                <a:cubicBezTo>
                  <a:pt x="4068468" y="5282140"/>
                  <a:pt x="4063507" y="5280156"/>
                  <a:pt x="4059142" y="5280156"/>
                </a:cubicBezTo>
                <a:close/>
                <a:moveTo>
                  <a:pt x="2954242" y="5280156"/>
                </a:moveTo>
                <a:cubicBezTo>
                  <a:pt x="2949479" y="5280156"/>
                  <a:pt x="2944518" y="5282140"/>
                  <a:pt x="2939359" y="5286109"/>
                </a:cubicBezTo>
                <a:cubicBezTo>
                  <a:pt x="2908006" y="5310318"/>
                  <a:pt x="2883598" y="5333933"/>
                  <a:pt x="2866135" y="5356951"/>
                </a:cubicBezTo>
                <a:cubicBezTo>
                  <a:pt x="2863357" y="5360523"/>
                  <a:pt x="2861671" y="5363599"/>
                  <a:pt x="2861075" y="5366179"/>
                </a:cubicBezTo>
                <a:cubicBezTo>
                  <a:pt x="2860480" y="5368758"/>
                  <a:pt x="2860182" y="5373025"/>
                  <a:pt x="2860182" y="5378978"/>
                </a:cubicBezTo>
                <a:lnTo>
                  <a:pt x="2860182" y="5877850"/>
                </a:lnTo>
                <a:cubicBezTo>
                  <a:pt x="2860182" y="5889756"/>
                  <a:pt x="2862663" y="5897991"/>
                  <a:pt x="2867624" y="5902555"/>
                </a:cubicBezTo>
                <a:cubicBezTo>
                  <a:pt x="2872585" y="5907119"/>
                  <a:pt x="2881018" y="5909401"/>
                  <a:pt x="2892925" y="5909401"/>
                </a:cubicBezTo>
                <a:lnTo>
                  <a:pt x="3015559" y="5909401"/>
                </a:lnTo>
                <a:cubicBezTo>
                  <a:pt x="3027465" y="5909401"/>
                  <a:pt x="3035899" y="5907119"/>
                  <a:pt x="3040860" y="5902555"/>
                </a:cubicBezTo>
                <a:cubicBezTo>
                  <a:pt x="3045820" y="5897991"/>
                  <a:pt x="3048301" y="5889756"/>
                  <a:pt x="3048301" y="5877850"/>
                </a:cubicBezTo>
                <a:lnTo>
                  <a:pt x="3048301" y="5508161"/>
                </a:lnTo>
                <a:cubicBezTo>
                  <a:pt x="3058223" y="5485539"/>
                  <a:pt x="3071915" y="5467977"/>
                  <a:pt x="3089378" y="5455475"/>
                </a:cubicBezTo>
                <a:cubicBezTo>
                  <a:pt x="3106840" y="5442974"/>
                  <a:pt x="3130256" y="5436723"/>
                  <a:pt x="3159624" y="5436723"/>
                </a:cubicBezTo>
                <a:cubicBezTo>
                  <a:pt x="3191771" y="5436723"/>
                  <a:pt x="3216774" y="5446943"/>
                  <a:pt x="3234634" y="5467382"/>
                </a:cubicBezTo>
                <a:cubicBezTo>
                  <a:pt x="3252493" y="5487821"/>
                  <a:pt x="3261423" y="5519075"/>
                  <a:pt x="3261423" y="5561143"/>
                </a:cubicBezTo>
                <a:lnTo>
                  <a:pt x="3261423" y="5877850"/>
                </a:lnTo>
                <a:cubicBezTo>
                  <a:pt x="3261423" y="5889756"/>
                  <a:pt x="3263903" y="5897991"/>
                  <a:pt x="3268864" y="5902555"/>
                </a:cubicBezTo>
                <a:cubicBezTo>
                  <a:pt x="3273825" y="5907119"/>
                  <a:pt x="3282259" y="5909401"/>
                  <a:pt x="3294165" y="5909401"/>
                </a:cubicBezTo>
                <a:lnTo>
                  <a:pt x="3416800" y="5909401"/>
                </a:lnTo>
                <a:cubicBezTo>
                  <a:pt x="3428706" y="5909401"/>
                  <a:pt x="3437139" y="5907119"/>
                  <a:pt x="3442100" y="5902555"/>
                </a:cubicBezTo>
                <a:cubicBezTo>
                  <a:pt x="3447061" y="5897991"/>
                  <a:pt x="3449542" y="5889756"/>
                  <a:pt x="3449542" y="5877850"/>
                </a:cubicBezTo>
                <a:lnTo>
                  <a:pt x="3449542" y="5530187"/>
                </a:lnTo>
                <a:cubicBezTo>
                  <a:pt x="3449542" y="5471450"/>
                  <a:pt x="3439223" y="5423825"/>
                  <a:pt x="3418585" y="5387312"/>
                </a:cubicBezTo>
                <a:cubicBezTo>
                  <a:pt x="3397948" y="5350800"/>
                  <a:pt x="3370960" y="5324606"/>
                  <a:pt x="3337623" y="5308731"/>
                </a:cubicBezTo>
                <a:cubicBezTo>
                  <a:pt x="3304285" y="5292856"/>
                  <a:pt x="3267574" y="5284918"/>
                  <a:pt x="3227490" y="5284918"/>
                </a:cubicBezTo>
                <a:cubicBezTo>
                  <a:pt x="3145337" y="5284918"/>
                  <a:pt x="3085012" y="5310120"/>
                  <a:pt x="3046515" y="5360523"/>
                </a:cubicBezTo>
                <a:lnTo>
                  <a:pt x="3043538" y="5360523"/>
                </a:lnTo>
                <a:cubicBezTo>
                  <a:pt x="3024885" y="5335123"/>
                  <a:pt x="3000081" y="5310318"/>
                  <a:pt x="2969125" y="5286109"/>
                </a:cubicBezTo>
                <a:cubicBezTo>
                  <a:pt x="2963568" y="5282140"/>
                  <a:pt x="2958607" y="5280156"/>
                  <a:pt x="2954242" y="5280156"/>
                </a:cubicBezTo>
                <a:close/>
                <a:moveTo>
                  <a:pt x="1824934" y="5105134"/>
                </a:moveTo>
                <a:cubicBezTo>
                  <a:pt x="1820568" y="5105134"/>
                  <a:pt x="1815608" y="5107118"/>
                  <a:pt x="1810051" y="5111087"/>
                </a:cubicBezTo>
                <a:cubicBezTo>
                  <a:pt x="1777904" y="5136487"/>
                  <a:pt x="1753496" y="5160101"/>
                  <a:pt x="1736828" y="5181929"/>
                </a:cubicBezTo>
                <a:cubicBezTo>
                  <a:pt x="1734050" y="5185501"/>
                  <a:pt x="1732363" y="5188478"/>
                  <a:pt x="1731768" y="5190859"/>
                </a:cubicBezTo>
                <a:cubicBezTo>
                  <a:pt x="1731172" y="5193240"/>
                  <a:pt x="1730875" y="5197606"/>
                  <a:pt x="1730875" y="5203956"/>
                </a:cubicBezTo>
                <a:lnTo>
                  <a:pt x="1730875" y="5299801"/>
                </a:lnTo>
                <a:lnTo>
                  <a:pt x="1663604" y="5299801"/>
                </a:lnTo>
                <a:cubicBezTo>
                  <a:pt x="1651698" y="5299801"/>
                  <a:pt x="1643463" y="5302282"/>
                  <a:pt x="1638899" y="5307243"/>
                </a:cubicBezTo>
                <a:cubicBezTo>
                  <a:pt x="1634335" y="5312204"/>
                  <a:pt x="1632053" y="5320637"/>
                  <a:pt x="1632053" y="5332543"/>
                </a:cubicBezTo>
                <a:lnTo>
                  <a:pt x="1632053" y="5405767"/>
                </a:lnTo>
                <a:cubicBezTo>
                  <a:pt x="1632053" y="5417673"/>
                  <a:pt x="1634335" y="5426107"/>
                  <a:pt x="1638899" y="5431068"/>
                </a:cubicBezTo>
                <a:cubicBezTo>
                  <a:pt x="1643463" y="5436029"/>
                  <a:pt x="1651698" y="5438509"/>
                  <a:pt x="1663604" y="5438509"/>
                </a:cubicBezTo>
                <a:lnTo>
                  <a:pt x="1730875" y="5438509"/>
                </a:lnTo>
                <a:lnTo>
                  <a:pt x="1730875" y="5717711"/>
                </a:lnTo>
                <a:cubicBezTo>
                  <a:pt x="1730875" y="5855426"/>
                  <a:pt x="1797153" y="5924284"/>
                  <a:pt x="1929709" y="5924284"/>
                </a:cubicBezTo>
                <a:cubicBezTo>
                  <a:pt x="1969000" y="5924284"/>
                  <a:pt x="1999460" y="5921506"/>
                  <a:pt x="2021090" y="5915950"/>
                </a:cubicBezTo>
                <a:cubicBezTo>
                  <a:pt x="2042719" y="5910393"/>
                  <a:pt x="2061273" y="5904043"/>
                  <a:pt x="2076751" y="5896900"/>
                </a:cubicBezTo>
                <a:cubicBezTo>
                  <a:pt x="2083101" y="5894121"/>
                  <a:pt x="2086276" y="5890153"/>
                  <a:pt x="2086276" y="5884993"/>
                </a:cubicBezTo>
                <a:cubicBezTo>
                  <a:pt x="2086276" y="5883406"/>
                  <a:pt x="2085482" y="5880231"/>
                  <a:pt x="2083895" y="5875468"/>
                </a:cubicBezTo>
                <a:lnTo>
                  <a:pt x="2049367" y="5783195"/>
                </a:lnTo>
                <a:cubicBezTo>
                  <a:pt x="2047382" y="5778432"/>
                  <a:pt x="2045597" y="5774960"/>
                  <a:pt x="2044009" y="5772777"/>
                </a:cubicBezTo>
                <a:cubicBezTo>
                  <a:pt x="2042422" y="5770594"/>
                  <a:pt x="2040239" y="5769503"/>
                  <a:pt x="2037461" y="5769503"/>
                </a:cubicBezTo>
                <a:cubicBezTo>
                  <a:pt x="2035079" y="5769503"/>
                  <a:pt x="2030118" y="5770892"/>
                  <a:pt x="2022578" y="5773670"/>
                </a:cubicBezTo>
                <a:cubicBezTo>
                  <a:pt x="2011862" y="5778036"/>
                  <a:pt x="2000154" y="5780218"/>
                  <a:pt x="1987454" y="5780218"/>
                </a:cubicBezTo>
                <a:cubicBezTo>
                  <a:pt x="1965229" y="5780218"/>
                  <a:pt x="1948164" y="5772182"/>
                  <a:pt x="1936258" y="5756108"/>
                </a:cubicBezTo>
                <a:cubicBezTo>
                  <a:pt x="1924351" y="5740035"/>
                  <a:pt x="1918398" y="5716322"/>
                  <a:pt x="1918398" y="5684968"/>
                </a:cubicBezTo>
                <a:lnTo>
                  <a:pt x="1918398" y="5438509"/>
                </a:lnTo>
                <a:lnTo>
                  <a:pt x="2023768" y="5438509"/>
                </a:lnTo>
                <a:cubicBezTo>
                  <a:pt x="2035675" y="5438509"/>
                  <a:pt x="2043910" y="5436029"/>
                  <a:pt x="2048474" y="5431068"/>
                </a:cubicBezTo>
                <a:cubicBezTo>
                  <a:pt x="2053038" y="5426107"/>
                  <a:pt x="2055320" y="5417673"/>
                  <a:pt x="2055320" y="5405767"/>
                </a:cubicBezTo>
                <a:lnTo>
                  <a:pt x="2055320" y="5332543"/>
                </a:lnTo>
                <a:cubicBezTo>
                  <a:pt x="2055320" y="5320637"/>
                  <a:pt x="2053038" y="5312204"/>
                  <a:pt x="2048474" y="5307243"/>
                </a:cubicBezTo>
                <a:cubicBezTo>
                  <a:pt x="2043910" y="5302282"/>
                  <a:pt x="2035675" y="5299801"/>
                  <a:pt x="2023768" y="5299801"/>
                </a:cubicBezTo>
                <a:lnTo>
                  <a:pt x="1918398" y="5299801"/>
                </a:lnTo>
                <a:lnTo>
                  <a:pt x="1918398" y="5203956"/>
                </a:lnTo>
                <a:cubicBezTo>
                  <a:pt x="1918398" y="5198003"/>
                  <a:pt x="1918100" y="5193736"/>
                  <a:pt x="1917505" y="5191157"/>
                </a:cubicBezTo>
                <a:cubicBezTo>
                  <a:pt x="1916910" y="5188577"/>
                  <a:pt x="1915223" y="5185501"/>
                  <a:pt x="1912445" y="5181929"/>
                </a:cubicBezTo>
                <a:cubicBezTo>
                  <a:pt x="1894982" y="5158911"/>
                  <a:pt x="1870575" y="5135297"/>
                  <a:pt x="1839222" y="5111087"/>
                </a:cubicBezTo>
                <a:cubicBezTo>
                  <a:pt x="1834459" y="5107118"/>
                  <a:pt x="1829696" y="5105134"/>
                  <a:pt x="1824934" y="5105134"/>
                </a:cubicBezTo>
                <a:close/>
                <a:moveTo>
                  <a:pt x="285456" y="5034887"/>
                </a:moveTo>
                <a:cubicBezTo>
                  <a:pt x="282678" y="5034887"/>
                  <a:pt x="280197" y="5035383"/>
                  <a:pt x="278015" y="5036375"/>
                </a:cubicBezTo>
                <a:cubicBezTo>
                  <a:pt x="275832" y="5037368"/>
                  <a:pt x="273153" y="5039253"/>
                  <a:pt x="269978" y="5042031"/>
                </a:cubicBezTo>
                <a:cubicBezTo>
                  <a:pt x="237831" y="5071003"/>
                  <a:pt x="212828" y="5098586"/>
                  <a:pt x="194968" y="5124779"/>
                </a:cubicBezTo>
                <a:cubicBezTo>
                  <a:pt x="192190" y="5129145"/>
                  <a:pt x="190504" y="5132717"/>
                  <a:pt x="189908" y="5135495"/>
                </a:cubicBezTo>
                <a:cubicBezTo>
                  <a:pt x="189313" y="5138273"/>
                  <a:pt x="189015" y="5143433"/>
                  <a:pt x="189015" y="5150973"/>
                </a:cubicBezTo>
                <a:lnTo>
                  <a:pt x="189015" y="5749857"/>
                </a:lnTo>
                <a:cubicBezTo>
                  <a:pt x="189015" y="5791132"/>
                  <a:pt x="192885" y="5822882"/>
                  <a:pt x="200624" y="5845107"/>
                </a:cubicBezTo>
                <a:cubicBezTo>
                  <a:pt x="208363" y="5867332"/>
                  <a:pt x="222650" y="5883604"/>
                  <a:pt x="243486" y="5893923"/>
                </a:cubicBezTo>
                <a:cubicBezTo>
                  <a:pt x="264322" y="5904242"/>
                  <a:pt x="295179" y="5909401"/>
                  <a:pt x="336057" y="5909401"/>
                </a:cubicBezTo>
                <a:lnTo>
                  <a:pt x="631928" y="5909401"/>
                </a:lnTo>
                <a:cubicBezTo>
                  <a:pt x="637881" y="5909401"/>
                  <a:pt x="642048" y="5909104"/>
                  <a:pt x="644429" y="5908508"/>
                </a:cubicBezTo>
                <a:cubicBezTo>
                  <a:pt x="646811" y="5907913"/>
                  <a:pt x="649787" y="5906623"/>
                  <a:pt x="653359" y="5904639"/>
                </a:cubicBezTo>
                <a:cubicBezTo>
                  <a:pt x="674790" y="5889954"/>
                  <a:pt x="697214" y="5869515"/>
                  <a:pt x="720629" y="5843322"/>
                </a:cubicBezTo>
                <a:cubicBezTo>
                  <a:pt x="724598" y="5838956"/>
                  <a:pt x="726582" y="5834987"/>
                  <a:pt x="726582" y="5831415"/>
                </a:cubicBezTo>
                <a:cubicBezTo>
                  <a:pt x="726582" y="5828240"/>
                  <a:pt x="724598" y="5824073"/>
                  <a:pt x="720629" y="5818914"/>
                </a:cubicBezTo>
                <a:cubicBezTo>
                  <a:pt x="697214" y="5792720"/>
                  <a:pt x="674790" y="5772281"/>
                  <a:pt x="653359" y="5757597"/>
                </a:cubicBezTo>
                <a:cubicBezTo>
                  <a:pt x="649787" y="5755215"/>
                  <a:pt x="646910" y="5753826"/>
                  <a:pt x="644727" y="5753429"/>
                </a:cubicBezTo>
                <a:cubicBezTo>
                  <a:pt x="642544" y="5753032"/>
                  <a:pt x="638278" y="5752834"/>
                  <a:pt x="631928" y="5752834"/>
                </a:cubicBezTo>
                <a:lnTo>
                  <a:pt x="449167" y="5753429"/>
                </a:lnTo>
                <a:cubicBezTo>
                  <a:pt x="423370" y="5753429"/>
                  <a:pt x="405610" y="5747873"/>
                  <a:pt x="395886" y="5736761"/>
                </a:cubicBezTo>
                <a:cubicBezTo>
                  <a:pt x="386163" y="5725648"/>
                  <a:pt x="381301" y="5706400"/>
                  <a:pt x="381301" y="5679015"/>
                </a:cubicBezTo>
                <a:lnTo>
                  <a:pt x="381301" y="5150973"/>
                </a:lnTo>
                <a:cubicBezTo>
                  <a:pt x="381301" y="5143829"/>
                  <a:pt x="381004" y="5138670"/>
                  <a:pt x="380408" y="5135495"/>
                </a:cubicBezTo>
                <a:cubicBezTo>
                  <a:pt x="379813" y="5132320"/>
                  <a:pt x="378126" y="5128748"/>
                  <a:pt x="375348" y="5124779"/>
                </a:cubicBezTo>
                <a:cubicBezTo>
                  <a:pt x="356695" y="5097395"/>
                  <a:pt x="331692" y="5069812"/>
                  <a:pt x="300339" y="5042031"/>
                </a:cubicBezTo>
                <a:cubicBezTo>
                  <a:pt x="295179" y="5037268"/>
                  <a:pt x="290218" y="5034887"/>
                  <a:pt x="285456" y="5034887"/>
                </a:cubicBezTo>
                <a:close/>
                <a:moveTo>
                  <a:pt x="3707312" y="4978332"/>
                </a:moveTo>
                <a:cubicBezTo>
                  <a:pt x="3704534" y="4978332"/>
                  <a:pt x="3701656" y="4979126"/>
                  <a:pt x="3698680" y="4980714"/>
                </a:cubicBezTo>
                <a:cubicBezTo>
                  <a:pt x="3695703" y="4982301"/>
                  <a:pt x="3691437" y="4985278"/>
                  <a:pt x="3685881" y="4989643"/>
                </a:cubicBezTo>
                <a:cubicBezTo>
                  <a:pt x="3650559" y="5020203"/>
                  <a:pt x="3622778" y="5047190"/>
                  <a:pt x="3602537" y="5070606"/>
                </a:cubicBezTo>
                <a:cubicBezTo>
                  <a:pt x="3595393" y="5078940"/>
                  <a:pt x="3590730" y="5084794"/>
                  <a:pt x="3588547" y="5088168"/>
                </a:cubicBezTo>
                <a:cubicBezTo>
                  <a:pt x="3586364" y="5091541"/>
                  <a:pt x="3585273" y="5095411"/>
                  <a:pt x="3585273" y="5099776"/>
                </a:cubicBezTo>
                <a:cubicBezTo>
                  <a:pt x="3585273" y="5102951"/>
                  <a:pt x="3585967" y="5106027"/>
                  <a:pt x="3587356" y="5109004"/>
                </a:cubicBezTo>
                <a:cubicBezTo>
                  <a:pt x="3588745" y="5111980"/>
                  <a:pt x="3591325" y="5115552"/>
                  <a:pt x="3595096" y="5119719"/>
                </a:cubicBezTo>
                <a:cubicBezTo>
                  <a:pt x="3598866" y="5123886"/>
                  <a:pt x="3601346" y="5126764"/>
                  <a:pt x="3602537" y="5128351"/>
                </a:cubicBezTo>
                <a:cubicBezTo>
                  <a:pt x="3628731" y="5159704"/>
                  <a:pt x="3656115" y="5186692"/>
                  <a:pt x="3684690" y="5209314"/>
                </a:cubicBezTo>
                <a:cubicBezTo>
                  <a:pt x="3690643" y="5213679"/>
                  <a:pt x="3695207" y="5216656"/>
                  <a:pt x="3698382" y="5218243"/>
                </a:cubicBezTo>
                <a:cubicBezTo>
                  <a:pt x="3701557" y="5219831"/>
                  <a:pt x="3704534" y="5220625"/>
                  <a:pt x="3707312" y="5220625"/>
                </a:cubicBezTo>
                <a:cubicBezTo>
                  <a:pt x="3712868" y="5220625"/>
                  <a:pt x="3720210" y="5216854"/>
                  <a:pt x="3729338" y="5209314"/>
                </a:cubicBezTo>
                <a:cubicBezTo>
                  <a:pt x="3762676" y="5180739"/>
                  <a:pt x="3789862" y="5154148"/>
                  <a:pt x="3810896" y="5129542"/>
                </a:cubicBezTo>
                <a:cubicBezTo>
                  <a:pt x="3812880" y="5127161"/>
                  <a:pt x="3815560" y="5124085"/>
                  <a:pt x="3818933" y="5120315"/>
                </a:cubicBezTo>
                <a:cubicBezTo>
                  <a:pt x="3822306" y="5116544"/>
                  <a:pt x="3824886" y="5113072"/>
                  <a:pt x="3826672" y="5109897"/>
                </a:cubicBezTo>
                <a:cubicBezTo>
                  <a:pt x="3828458" y="5106722"/>
                  <a:pt x="3829351" y="5103348"/>
                  <a:pt x="3829351" y="5099776"/>
                </a:cubicBezTo>
                <a:cubicBezTo>
                  <a:pt x="3829351" y="5096601"/>
                  <a:pt x="3828557" y="5093426"/>
                  <a:pt x="3826970" y="5090251"/>
                </a:cubicBezTo>
                <a:cubicBezTo>
                  <a:pt x="3825382" y="5087076"/>
                  <a:pt x="3822802" y="5083405"/>
                  <a:pt x="3819231" y="5079238"/>
                </a:cubicBezTo>
                <a:cubicBezTo>
                  <a:pt x="3815658" y="5075071"/>
                  <a:pt x="3813079" y="5072193"/>
                  <a:pt x="3811492" y="5070606"/>
                </a:cubicBezTo>
                <a:cubicBezTo>
                  <a:pt x="3788870" y="5044412"/>
                  <a:pt x="3761485" y="5017425"/>
                  <a:pt x="3729338" y="4989643"/>
                </a:cubicBezTo>
                <a:cubicBezTo>
                  <a:pt x="3723385" y="4985278"/>
                  <a:pt x="3718920" y="4982301"/>
                  <a:pt x="3715944" y="4980714"/>
                </a:cubicBezTo>
                <a:cubicBezTo>
                  <a:pt x="3712968" y="4979126"/>
                  <a:pt x="3710090" y="4978332"/>
                  <a:pt x="3707312" y="4978332"/>
                </a:cubicBezTo>
                <a:close/>
                <a:moveTo>
                  <a:pt x="897437" y="4978332"/>
                </a:moveTo>
                <a:cubicBezTo>
                  <a:pt x="894659" y="4978332"/>
                  <a:pt x="891782" y="4979126"/>
                  <a:pt x="888805" y="4980714"/>
                </a:cubicBezTo>
                <a:cubicBezTo>
                  <a:pt x="885829" y="4982301"/>
                  <a:pt x="881562" y="4985278"/>
                  <a:pt x="876006" y="4989643"/>
                </a:cubicBezTo>
                <a:cubicBezTo>
                  <a:pt x="840684" y="5020203"/>
                  <a:pt x="812903" y="5047190"/>
                  <a:pt x="792662" y="5070606"/>
                </a:cubicBezTo>
                <a:cubicBezTo>
                  <a:pt x="785518" y="5078940"/>
                  <a:pt x="780855" y="5084794"/>
                  <a:pt x="778672" y="5088168"/>
                </a:cubicBezTo>
                <a:cubicBezTo>
                  <a:pt x="776489" y="5091541"/>
                  <a:pt x="775398" y="5095411"/>
                  <a:pt x="775398" y="5099776"/>
                </a:cubicBezTo>
                <a:cubicBezTo>
                  <a:pt x="775398" y="5102951"/>
                  <a:pt x="776093" y="5106027"/>
                  <a:pt x="777482" y="5109004"/>
                </a:cubicBezTo>
                <a:cubicBezTo>
                  <a:pt x="778871" y="5111980"/>
                  <a:pt x="781450" y="5115552"/>
                  <a:pt x="785221" y="5119719"/>
                </a:cubicBezTo>
                <a:cubicBezTo>
                  <a:pt x="788991" y="5123886"/>
                  <a:pt x="791472" y="5126764"/>
                  <a:pt x="792662" y="5128351"/>
                </a:cubicBezTo>
                <a:cubicBezTo>
                  <a:pt x="818856" y="5159704"/>
                  <a:pt x="846240" y="5186692"/>
                  <a:pt x="874815" y="5209314"/>
                </a:cubicBezTo>
                <a:cubicBezTo>
                  <a:pt x="880768" y="5213679"/>
                  <a:pt x="885332" y="5216656"/>
                  <a:pt x="888507" y="5218243"/>
                </a:cubicBezTo>
                <a:cubicBezTo>
                  <a:pt x="891682" y="5219831"/>
                  <a:pt x="894659" y="5220625"/>
                  <a:pt x="897437" y="5220625"/>
                </a:cubicBezTo>
                <a:cubicBezTo>
                  <a:pt x="902993" y="5220625"/>
                  <a:pt x="910336" y="5216854"/>
                  <a:pt x="919464" y="5209314"/>
                </a:cubicBezTo>
                <a:cubicBezTo>
                  <a:pt x="952801" y="5180739"/>
                  <a:pt x="979987" y="5154148"/>
                  <a:pt x="1001022" y="5129542"/>
                </a:cubicBezTo>
                <a:cubicBezTo>
                  <a:pt x="1003006" y="5127161"/>
                  <a:pt x="1005685" y="5124085"/>
                  <a:pt x="1009058" y="5120315"/>
                </a:cubicBezTo>
                <a:cubicBezTo>
                  <a:pt x="1012432" y="5116544"/>
                  <a:pt x="1015011" y="5113072"/>
                  <a:pt x="1016797" y="5109897"/>
                </a:cubicBezTo>
                <a:cubicBezTo>
                  <a:pt x="1018583" y="5106722"/>
                  <a:pt x="1019476" y="5103348"/>
                  <a:pt x="1019476" y="5099776"/>
                </a:cubicBezTo>
                <a:cubicBezTo>
                  <a:pt x="1019476" y="5096601"/>
                  <a:pt x="1018682" y="5093426"/>
                  <a:pt x="1017095" y="5090251"/>
                </a:cubicBezTo>
                <a:cubicBezTo>
                  <a:pt x="1015507" y="5087076"/>
                  <a:pt x="1012928" y="5083405"/>
                  <a:pt x="1009356" y="5079238"/>
                </a:cubicBezTo>
                <a:cubicBezTo>
                  <a:pt x="1005784" y="5075071"/>
                  <a:pt x="1003204" y="5072193"/>
                  <a:pt x="1001617" y="5070606"/>
                </a:cubicBezTo>
                <a:cubicBezTo>
                  <a:pt x="978995" y="5044412"/>
                  <a:pt x="951611" y="5017425"/>
                  <a:pt x="919464" y="4989643"/>
                </a:cubicBezTo>
                <a:cubicBezTo>
                  <a:pt x="913511" y="4985278"/>
                  <a:pt x="909046" y="4982301"/>
                  <a:pt x="906069" y="4980714"/>
                </a:cubicBezTo>
                <a:cubicBezTo>
                  <a:pt x="903093" y="4979126"/>
                  <a:pt x="900215" y="4978332"/>
                  <a:pt x="897437" y="4978332"/>
                </a:cubicBezTo>
                <a:close/>
                <a:moveTo>
                  <a:pt x="1090318" y="4046499"/>
                </a:moveTo>
                <a:cubicBezTo>
                  <a:pt x="1135562" y="4046499"/>
                  <a:pt x="1169098" y="4059695"/>
                  <a:pt x="1190926" y="4086087"/>
                </a:cubicBezTo>
                <a:cubicBezTo>
                  <a:pt x="1212754" y="4112479"/>
                  <a:pt x="1223668" y="4156235"/>
                  <a:pt x="1223668" y="4217354"/>
                </a:cubicBezTo>
                <a:cubicBezTo>
                  <a:pt x="1223668" y="4281647"/>
                  <a:pt x="1212853" y="4327784"/>
                  <a:pt x="1191224" y="4355764"/>
                </a:cubicBezTo>
                <a:cubicBezTo>
                  <a:pt x="1169594" y="4383744"/>
                  <a:pt x="1136356" y="4397733"/>
                  <a:pt x="1091509" y="4397733"/>
                </a:cubicBezTo>
                <a:cubicBezTo>
                  <a:pt x="1044678" y="4397733"/>
                  <a:pt x="1009951" y="4384240"/>
                  <a:pt x="987329" y="4357252"/>
                </a:cubicBezTo>
                <a:cubicBezTo>
                  <a:pt x="964707" y="4330265"/>
                  <a:pt x="953396" y="4285219"/>
                  <a:pt x="953396" y="4222116"/>
                </a:cubicBezTo>
                <a:cubicBezTo>
                  <a:pt x="953396" y="4105038"/>
                  <a:pt x="999037" y="4046499"/>
                  <a:pt x="1090318" y="4046499"/>
                </a:cubicBezTo>
                <a:close/>
                <a:moveTo>
                  <a:pt x="1093890" y="3902433"/>
                </a:moveTo>
                <a:cubicBezTo>
                  <a:pt x="1025628" y="3902433"/>
                  <a:pt x="966593" y="3914439"/>
                  <a:pt x="916785" y="3938450"/>
                </a:cubicBezTo>
                <a:cubicBezTo>
                  <a:pt x="866977" y="3962461"/>
                  <a:pt x="828480" y="3998477"/>
                  <a:pt x="801294" y="4046499"/>
                </a:cubicBezTo>
                <a:cubicBezTo>
                  <a:pt x="774108" y="4094521"/>
                  <a:pt x="760515" y="4153854"/>
                  <a:pt x="760515" y="4224497"/>
                </a:cubicBezTo>
                <a:cubicBezTo>
                  <a:pt x="760515" y="4293554"/>
                  <a:pt x="773612" y="4351795"/>
                  <a:pt x="799806" y="4399222"/>
                </a:cubicBezTo>
                <a:cubicBezTo>
                  <a:pt x="826000" y="4446648"/>
                  <a:pt x="863405" y="4482268"/>
                  <a:pt x="912022" y="4506080"/>
                </a:cubicBezTo>
                <a:cubicBezTo>
                  <a:pt x="960639" y="4529893"/>
                  <a:pt x="1018484" y="4541799"/>
                  <a:pt x="1085556" y="4541799"/>
                </a:cubicBezTo>
                <a:cubicBezTo>
                  <a:pt x="1154215" y="4541799"/>
                  <a:pt x="1213349" y="4529297"/>
                  <a:pt x="1262959" y="4504294"/>
                </a:cubicBezTo>
                <a:cubicBezTo>
                  <a:pt x="1312568" y="4479291"/>
                  <a:pt x="1350569" y="4442183"/>
                  <a:pt x="1376961" y="4392971"/>
                </a:cubicBezTo>
                <a:cubicBezTo>
                  <a:pt x="1403353" y="4343758"/>
                  <a:pt x="1416550" y="4284029"/>
                  <a:pt x="1416550" y="4213782"/>
                </a:cubicBezTo>
                <a:cubicBezTo>
                  <a:pt x="1416550" y="4146710"/>
                  <a:pt x="1403353" y="4089858"/>
                  <a:pt x="1376961" y="4043225"/>
                </a:cubicBezTo>
                <a:cubicBezTo>
                  <a:pt x="1350569" y="3996592"/>
                  <a:pt x="1313164" y="3961469"/>
                  <a:pt x="1264745" y="3937854"/>
                </a:cubicBezTo>
                <a:cubicBezTo>
                  <a:pt x="1216326" y="3914240"/>
                  <a:pt x="1159374" y="3902433"/>
                  <a:pt x="1093890" y="3902433"/>
                </a:cubicBezTo>
                <a:close/>
                <a:moveTo>
                  <a:pt x="1642768" y="3897671"/>
                </a:moveTo>
                <a:cubicBezTo>
                  <a:pt x="1636021" y="3897671"/>
                  <a:pt x="1630068" y="3899655"/>
                  <a:pt x="1624909" y="3903624"/>
                </a:cubicBezTo>
                <a:cubicBezTo>
                  <a:pt x="1593556" y="3927833"/>
                  <a:pt x="1569148" y="3951447"/>
                  <a:pt x="1551686" y="3974466"/>
                </a:cubicBezTo>
                <a:cubicBezTo>
                  <a:pt x="1548907" y="3978038"/>
                  <a:pt x="1547221" y="3981114"/>
                  <a:pt x="1546625" y="3983694"/>
                </a:cubicBezTo>
                <a:cubicBezTo>
                  <a:pt x="1546030" y="3986273"/>
                  <a:pt x="1545732" y="3990540"/>
                  <a:pt x="1545732" y="3996493"/>
                </a:cubicBezTo>
                <a:lnTo>
                  <a:pt x="1545732" y="4495365"/>
                </a:lnTo>
                <a:cubicBezTo>
                  <a:pt x="1545732" y="4507271"/>
                  <a:pt x="1548213" y="4515506"/>
                  <a:pt x="1553174" y="4520070"/>
                </a:cubicBezTo>
                <a:cubicBezTo>
                  <a:pt x="1558135" y="4524634"/>
                  <a:pt x="1566568" y="4526916"/>
                  <a:pt x="1578475" y="4526916"/>
                </a:cubicBezTo>
                <a:lnTo>
                  <a:pt x="1701109" y="4526916"/>
                </a:lnTo>
                <a:cubicBezTo>
                  <a:pt x="1713015" y="4526916"/>
                  <a:pt x="1721449" y="4524634"/>
                  <a:pt x="1726410" y="4520070"/>
                </a:cubicBezTo>
                <a:cubicBezTo>
                  <a:pt x="1731371" y="4515506"/>
                  <a:pt x="1733851" y="4507271"/>
                  <a:pt x="1733851" y="4495365"/>
                </a:cubicBezTo>
                <a:lnTo>
                  <a:pt x="1733851" y="4235808"/>
                </a:lnTo>
                <a:cubicBezTo>
                  <a:pt x="1733851" y="4184215"/>
                  <a:pt x="1745460" y="4143436"/>
                  <a:pt x="1768677" y="4113472"/>
                </a:cubicBezTo>
                <a:cubicBezTo>
                  <a:pt x="1791894" y="4083508"/>
                  <a:pt x="1823743" y="4068526"/>
                  <a:pt x="1864225" y="4068526"/>
                </a:cubicBezTo>
                <a:cubicBezTo>
                  <a:pt x="1885656" y="4068526"/>
                  <a:pt x="1904904" y="4071701"/>
                  <a:pt x="1921970" y="4078051"/>
                </a:cubicBezTo>
                <a:cubicBezTo>
                  <a:pt x="1925542" y="4079638"/>
                  <a:pt x="1929114" y="4080432"/>
                  <a:pt x="1932686" y="4080432"/>
                </a:cubicBezTo>
                <a:cubicBezTo>
                  <a:pt x="1939829" y="4080432"/>
                  <a:pt x="1943401" y="4076265"/>
                  <a:pt x="1943401" y="4067930"/>
                </a:cubicBezTo>
                <a:lnTo>
                  <a:pt x="1943401" y="3924460"/>
                </a:lnTo>
                <a:cubicBezTo>
                  <a:pt x="1943401" y="3920094"/>
                  <a:pt x="1942707" y="3917018"/>
                  <a:pt x="1941318" y="3915233"/>
                </a:cubicBezTo>
                <a:cubicBezTo>
                  <a:pt x="1939928" y="3913447"/>
                  <a:pt x="1937646" y="3911958"/>
                  <a:pt x="1934471" y="3910768"/>
                </a:cubicBezTo>
                <a:cubicBezTo>
                  <a:pt x="1926931" y="3907990"/>
                  <a:pt x="1914429" y="3906601"/>
                  <a:pt x="1896967" y="3906601"/>
                </a:cubicBezTo>
                <a:cubicBezTo>
                  <a:pt x="1819576" y="3906601"/>
                  <a:pt x="1765998" y="3947876"/>
                  <a:pt x="1736232" y="4030426"/>
                </a:cubicBezTo>
                <a:lnTo>
                  <a:pt x="1733851" y="4030426"/>
                </a:lnTo>
                <a:lnTo>
                  <a:pt x="1733851" y="3986372"/>
                </a:lnTo>
                <a:cubicBezTo>
                  <a:pt x="1733851" y="3980022"/>
                  <a:pt x="1732065" y="3974466"/>
                  <a:pt x="1728493" y="3969704"/>
                </a:cubicBezTo>
                <a:cubicBezTo>
                  <a:pt x="1715396" y="3951447"/>
                  <a:pt x="1692378" y="3929421"/>
                  <a:pt x="1659437" y="3903624"/>
                </a:cubicBezTo>
                <a:cubicBezTo>
                  <a:pt x="1653881" y="3899655"/>
                  <a:pt x="1648325" y="3897671"/>
                  <a:pt x="1642768" y="3897671"/>
                </a:cubicBezTo>
                <a:close/>
                <a:moveTo>
                  <a:pt x="336057" y="3673238"/>
                </a:moveTo>
                <a:cubicBezTo>
                  <a:pt x="294782" y="3673238"/>
                  <a:pt x="263727" y="3678199"/>
                  <a:pt x="242891" y="3688121"/>
                </a:cubicBezTo>
                <a:cubicBezTo>
                  <a:pt x="222055" y="3698043"/>
                  <a:pt x="207867" y="3714116"/>
                  <a:pt x="200326" y="3736341"/>
                </a:cubicBezTo>
                <a:cubicBezTo>
                  <a:pt x="192786" y="3758566"/>
                  <a:pt x="189015" y="3790713"/>
                  <a:pt x="189015" y="3832782"/>
                </a:cubicBezTo>
                <a:lnTo>
                  <a:pt x="189015" y="4495365"/>
                </a:lnTo>
                <a:cubicBezTo>
                  <a:pt x="189015" y="4507271"/>
                  <a:pt x="191496" y="4515506"/>
                  <a:pt x="196457" y="4520070"/>
                </a:cubicBezTo>
                <a:cubicBezTo>
                  <a:pt x="201418" y="4524634"/>
                  <a:pt x="209851" y="4526916"/>
                  <a:pt x="221757" y="4526916"/>
                </a:cubicBezTo>
                <a:lnTo>
                  <a:pt x="348559" y="4526916"/>
                </a:lnTo>
                <a:cubicBezTo>
                  <a:pt x="360465" y="4526916"/>
                  <a:pt x="368899" y="4524634"/>
                  <a:pt x="373860" y="4520070"/>
                </a:cubicBezTo>
                <a:cubicBezTo>
                  <a:pt x="378821" y="4515506"/>
                  <a:pt x="381301" y="4507271"/>
                  <a:pt x="381301" y="4495365"/>
                </a:cubicBezTo>
                <a:lnTo>
                  <a:pt x="381301" y="4195922"/>
                </a:lnTo>
                <a:lnTo>
                  <a:pt x="592637" y="4195922"/>
                </a:lnTo>
                <a:cubicBezTo>
                  <a:pt x="598590" y="4195922"/>
                  <a:pt x="602757" y="4195625"/>
                  <a:pt x="605139" y="4195030"/>
                </a:cubicBezTo>
                <a:cubicBezTo>
                  <a:pt x="607520" y="4194434"/>
                  <a:pt x="610496" y="4193144"/>
                  <a:pt x="614068" y="4191160"/>
                </a:cubicBezTo>
                <a:cubicBezTo>
                  <a:pt x="635500" y="4176476"/>
                  <a:pt x="657923" y="4156036"/>
                  <a:pt x="681339" y="4129843"/>
                </a:cubicBezTo>
                <a:cubicBezTo>
                  <a:pt x="685307" y="4125477"/>
                  <a:pt x="687292" y="4121508"/>
                  <a:pt x="687292" y="4117936"/>
                </a:cubicBezTo>
                <a:cubicBezTo>
                  <a:pt x="687292" y="4114761"/>
                  <a:pt x="685307" y="4110594"/>
                  <a:pt x="681339" y="4105435"/>
                </a:cubicBezTo>
                <a:cubicBezTo>
                  <a:pt x="657923" y="4079241"/>
                  <a:pt x="635500" y="4058802"/>
                  <a:pt x="614068" y="4044118"/>
                </a:cubicBezTo>
                <a:cubicBezTo>
                  <a:pt x="610496" y="4041736"/>
                  <a:pt x="607619" y="4040347"/>
                  <a:pt x="605436" y="4039951"/>
                </a:cubicBezTo>
                <a:cubicBezTo>
                  <a:pt x="603253" y="4039554"/>
                  <a:pt x="598987" y="4039355"/>
                  <a:pt x="592637" y="4039355"/>
                </a:cubicBezTo>
                <a:lnTo>
                  <a:pt x="381301" y="4039355"/>
                </a:lnTo>
                <a:lnTo>
                  <a:pt x="381301" y="3903624"/>
                </a:lnTo>
                <a:cubicBezTo>
                  <a:pt x="381301" y="3876240"/>
                  <a:pt x="386163" y="3857090"/>
                  <a:pt x="395886" y="3846176"/>
                </a:cubicBezTo>
                <a:cubicBezTo>
                  <a:pt x="405610" y="3835262"/>
                  <a:pt x="423370" y="3829805"/>
                  <a:pt x="449167" y="3829805"/>
                </a:cubicBezTo>
                <a:lnTo>
                  <a:pt x="617045" y="3829805"/>
                </a:lnTo>
                <a:cubicBezTo>
                  <a:pt x="622998" y="3829805"/>
                  <a:pt x="627165" y="3829508"/>
                  <a:pt x="629547" y="3828912"/>
                </a:cubicBezTo>
                <a:cubicBezTo>
                  <a:pt x="631928" y="3828317"/>
                  <a:pt x="634904" y="3827027"/>
                  <a:pt x="638476" y="3825043"/>
                </a:cubicBezTo>
                <a:cubicBezTo>
                  <a:pt x="659907" y="3810358"/>
                  <a:pt x="682331" y="3789919"/>
                  <a:pt x="705746" y="3763726"/>
                </a:cubicBezTo>
                <a:cubicBezTo>
                  <a:pt x="709715" y="3759360"/>
                  <a:pt x="711700" y="3755391"/>
                  <a:pt x="711700" y="3751819"/>
                </a:cubicBezTo>
                <a:cubicBezTo>
                  <a:pt x="711700" y="3748644"/>
                  <a:pt x="709715" y="3744477"/>
                  <a:pt x="705746" y="3739318"/>
                </a:cubicBezTo>
                <a:cubicBezTo>
                  <a:pt x="682331" y="3713124"/>
                  <a:pt x="659907" y="3692685"/>
                  <a:pt x="638476" y="3678001"/>
                </a:cubicBezTo>
                <a:cubicBezTo>
                  <a:pt x="634904" y="3675619"/>
                  <a:pt x="632027" y="3674230"/>
                  <a:pt x="629844" y="3673833"/>
                </a:cubicBezTo>
                <a:cubicBezTo>
                  <a:pt x="627661" y="3673436"/>
                  <a:pt x="623395" y="3673238"/>
                  <a:pt x="617045" y="3673238"/>
                </a:cubicBezTo>
                <a:close/>
                <a:moveTo>
                  <a:pt x="1156994" y="2680341"/>
                </a:moveTo>
                <a:cubicBezTo>
                  <a:pt x="1202238" y="2680341"/>
                  <a:pt x="1235774" y="2693537"/>
                  <a:pt x="1257602" y="2719929"/>
                </a:cubicBezTo>
                <a:cubicBezTo>
                  <a:pt x="1279430" y="2746322"/>
                  <a:pt x="1290344" y="2790077"/>
                  <a:pt x="1290344" y="2851196"/>
                </a:cubicBezTo>
                <a:cubicBezTo>
                  <a:pt x="1290344" y="2915490"/>
                  <a:pt x="1279529" y="2961627"/>
                  <a:pt x="1257900" y="2989606"/>
                </a:cubicBezTo>
                <a:cubicBezTo>
                  <a:pt x="1236270" y="3017586"/>
                  <a:pt x="1203032" y="3031575"/>
                  <a:pt x="1158185" y="3031575"/>
                </a:cubicBezTo>
                <a:cubicBezTo>
                  <a:pt x="1111354" y="3031575"/>
                  <a:pt x="1076627" y="3018082"/>
                  <a:pt x="1054005" y="2991095"/>
                </a:cubicBezTo>
                <a:cubicBezTo>
                  <a:pt x="1031383" y="2964107"/>
                  <a:pt x="1020072" y="2919061"/>
                  <a:pt x="1020072" y="2855958"/>
                </a:cubicBezTo>
                <a:cubicBezTo>
                  <a:pt x="1020072" y="2738881"/>
                  <a:pt x="1065713" y="2680341"/>
                  <a:pt x="1156994" y="2680341"/>
                </a:cubicBezTo>
                <a:close/>
                <a:moveTo>
                  <a:pt x="1160566" y="2536276"/>
                </a:moveTo>
                <a:cubicBezTo>
                  <a:pt x="1092304" y="2536276"/>
                  <a:pt x="1033268" y="2548281"/>
                  <a:pt x="983461" y="2572292"/>
                </a:cubicBezTo>
                <a:cubicBezTo>
                  <a:pt x="933653" y="2596303"/>
                  <a:pt x="895156" y="2632319"/>
                  <a:pt x="867970" y="2680341"/>
                </a:cubicBezTo>
                <a:cubicBezTo>
                  <a:pt x="840784" y="2728363"/>
                  <a:pt x="827191" y="2787696"/>
                  <a:pt x="827191" y="2858340"/>
                </a:cubicBezTo>
                <a:cubicBezTo>
                  <a:pt x="827191" y="2927396"/>
                  <a:pt x="840288" y="2985637"/>
                  <a:pt x="866482" y="3033064"/>
                </a:cubicBezTo>
                <a:cubicBezTo>
                  <a:pt x="892676" y="3080491"/>
                  <a:pt x="930081" y="3116110"/>
                  <a:pt x="978698" y="3139923"/>
                </a:cubicBezTo>
                <a:cubicBezTo>
                  <a:pt x="1027315" y="3163735"/>
                  <a:pt x="1085160" y="3175641"/>
                  <a:pt x="1152232" y="3175641"/>
                </a:cubicBezTo>
                <a:cubicBezTo>
                  <a:pt x="1220891" y="3175641"/>
                  <a:pt x="1280026" y="3163140"/>
                  <a:pt x="1329635" y="3138136"/>
                </a:cubicBezTo>
                <a:cubicBezTo>
                  <a:pt x="1379244" y="3113134"/>
                  <a:pt x="1417245" y="3076025"/>
                  <a:pt x="1443637" y="3026813"/>
                </a:cubicBezTo>
                <a:cubicBezTo>
                  <a:pt x="1470029" y="2977600"/>
                  <a:pt x="1483226" y="2917871"/>
                  <a:pt x="1483226" y="2847624"/>
                </a:cubicBezTo>
                <a:cubicBezTo>
                  <a:pt x="1483226" y="2780552"/>
                  <a:pt x="1470029" y="2723700"/>
                  <a:pt x="1443637" y="2677067"/>
                </a:cubicBezTo>
                <a:cubicBezTo>
                  <a:pt x="1417245" y="2630434"/>
                  <a:pt x="1379840" y="2595311"/>
                  <a:pt x="1331421" y="2571696"/>
                </a:cubicBezTo>
                <a:cubicBezTo>
                  <a:pt x="1283002" y="2548083"/>
                  <a:pt x="1226051" y="2536276"/>
                  <a:pt x="1160566" y="2536276"/>
                </a:cubicBezTo>
                <a:close/>
                <a:moveTo>
                  <a:pt x="1706468" y="2517821"/>
                </a:moveTo>
                <a:cubicBezTo>
                  <a:pt x="1702102" y="2517821"/>
                  <a:pt x="1697141" y="2519805"/>
                  <a:pt x="1691585" y="2523774"/>
                </a:cubicBezTo>
                <a:cubicBezTo>
                  <a:pt x="1659438" y="2549174"/>
                  <a:pt x="1635030" y="2572788"/>
                  <a:pt x="1618362" y="2594616"/>
                </a:cubicBezTo>
                <a:cubicBezTo>
                  <a:pt x="1615583" y="2598188"/>
                  <a:pt x="1613897" y="2601165"/>
                  <a:pt x="1613301" y="2603546"/>
                </a:cubicBezTo>
                <a:cubicBezTo>
                  <a:pt x="1612706" y="2605927"/>
                  <a:pt x="1612408" y="2610293"/>
                  <a:pt x="1612408" y="2616643"/>
                </a:cubicBezTo>
                <a:lnTo>
                  <a:pt x="1613004" y="2919061"/>
                </a:lnTo>
                <a:cubicBezTo>
                  <a:pt x="1613004" y="3090115"/>
                  <a:pt x="1683647" y="3175641"/>
                  <a:pt x="1824935" y="3175641"/>
                </a:cubicBezTo>
                <a:cubicBezTo>
                  <a:pt x="1880497" y="3175641"/>
                  <a:pt x="1922368" y="3168200"/>
                  <a:pt x="1950546" y="3153317"/>
                </a:cubicBezTo>
                <a:cubicBezTo>
                  <a:pt x="1978724" y="3138434"/>
                  <a:pt x="1999758" y="3120674"/>
                  <a:pt x="2013649" y="3100036"/>
                </a:cubicBezTo>
                <a:lnTo>
                  <a:pt x="2017816" y="3100036"/>
                </a:lnTo>
                <a:lnTo>
                  <a:pt x="2054726" y="3147661"/>
                </a:lnTo>
                <a:cubicBezTo>
                  <a:pt x="2058694" y="3152821"/>
                  <a:pt x="2063060" y="3156293"/>
                  <a:pt x="2067822" y="3158080"/>
                </a:cubicBezTo>
                <a:cubicBezTo>
                  <a:pt x="2072585" y="3159866"/>
                  <a:pt x="2078538" y="3160758"/>
                  <a:pt x="2085682" y="3160758"/>
                </a:cubicBezTo>
                <a:lnTo>
                  <a:pt x="2174979" y="3160758"/>
                </a:lnTo>
                <a:cubicBezTo>
                  <a:pt x="2182916" y="3160758"/>
                  <a:pt x="2189464" y="3158080"/>
                  <a:pt x="2194624" y="3152722"/>
                </a:cubicBezTo>
                <a:cubicBezTo>
                  <a:pt x="2199783" y="3147364"/>
                  <a:pt x="2202363" y="3140914"/>
                  <a:pt x="2202363" y="3133374"/>
                </a:cubicBezTo>
                <a:lnTo>
                  <a:pt x="2202363" y="2616643"/>
                </a:lnTo>
                <a:cubicBezTo>
                  <a:pt x="2202363" y="2610690"/>
                  <a:pt x="2202065" y="2606424"/>
                  <a:pt x="2201470" y="2603843"/>
                </a:cubicBezTo>
                <a:cubicBezTo>
                  <a:pt x="2200875" y="2601264"/>
                  <a:pt x="2199188" y="2598188"/>
                  <a:pt x="2196410" y="2594616"/>
                </a:cubicBezTo>
                <a:cubicBezTo>
                  <a:pt x="2178947" y="2571597"/>
                  <a:pt x="2154540" y="2547984"/>
                  <a:pt x="2123186" y="2523774"/>
                </a:cubicBezTo>
                <a:cubicBezTo>
                  <a:pt x="2118424" y="2519805"/>
                  <a:pt x="2113463" y="2517821"/>
                  <a:pt x="2108304" y="2517821"/>
                </a:cubicBezTo>
                <a:cubicBezTo>
                  <a:pt x="2103938" y="2517821"/>
                  <a:pt x="2098977" y="2519805"/>
                  <a:pt x="2093421" y="2523774"/>
                </a:cubicBezTo>
                <a:cubicBezTo>
                  <a:pt x="2061274" y="2549174"/>
                  <a:pt x="2036866" y="2572788"/>
                  <a:pt x="2020197" y="2594616"/>
                </a:cubicBezTo>
                <a:cubicBezTo>
                  <a:pt x="2017419" y="2598188"/>
                  <a:pt x="2015733" y="2601165"/>
                  <a:pt x="2015137" y="2603546"/>
                </a:cubicBezTo>
                <a:cubicBezTo>
                  <a:pt x="2014542" y="2605927"/>
                  <a:pt x="2014244" y="2610293"/>
                  <a:pt x="2014244" y="2616643"/>
                </a:cubicBezTo>
                <a:lnTo>
                  <a:pt x="2014244" y="2900011"/>
                </a:lnTo>
                <a:cubicBezTo>
                  <a:pt x="2014244" y="2940493"/>
                  <a:pt x="2004124" y="2972540"/>
                  <a:pt x="1983883" y="2996154"/>
                </a:cubicBezTo>
                <a:cubicBezTo>
                  <a:pt x="1963643" y="3019768"/>
                  <a:pt x="1936655" y="3031575"/>
                  <a:pt x="1902921" y="3031575"/>
                </a:cubicBezTo>
                <a:cubicBezTo>
                  <a:pt x="1834658" y="3031575"/>
                  <a:pt x="1800527" y="2988515"/>
                  <a:pt x="1800527" y="2902393"/>
                </a:cubicBezTo>
                <a:lnTo>
                  <a:pt x="1800527" y="2616643"/>
                </a:lnTo>
                <a:cubicBezTo>
                  <a:pt x="1800527" y="2610690"/>
                  <a:pt x="1800230" y="2606424"/>
                  <a:pt x="1799634" y="2603843"/>
                </a:cubicBezTo>
                <a:cubicBezTo>
                  <a:pt x="1799039" y="2601264"/>
                  <a:pt x="1797352" y="2598188"/>
                  <a:pt x="1794574" y="2594616"/>
                </a:cubicBezTo>
                <a:cubicBezTo>
                  <a:pt x="1777111" y="2571597"/>
                  <a:pt x="1752704" y="2547984"/>
                  <a:pt x="1721351" y="2523774"/>
                </a:cubicBezTo>
                <a:cubicBezTo>
                  <a:pt x="1716588" y="2519805"/>
                  <a:pt x="1711627" y="2517821"/>
                  <a:pt x="1706468" y="2517821"/>
                </a:cubicBezTo>
                <a:close/>
                <a:moveTo>
                  <a:pt x="226521" y="2286244"/>
                </a:moveTo>
                <a:cubicBezTo>
                  <a:pt x="223743" y="2286244"/>
                  <a:pt x="221163" y="2286740"/>
                  <a:pt x="218782" y="2287733"/>
                </a:cubicBezTo>
                <a:cubicBezTo>
                  <a:pt x="216401" y="2288725"/>
                  <a:pt x="213623" y="2290610"/>
                  <a:pt x="210448" y="2293388"/>
                </a:cubicBezTo>
                <a:cubicBezTo>
                  <a:pt x="178301" y="2322360"/>
                  <a:pt x="153298" y="2349943"/>
                  <a:pt x="135438" y="2376136"/>
                </a:cubicBezTo>
                <a:cubicBezTo>
                  <a:pt x="132660" y="2380502"/>
                  <a:pt x="130973" y="2384074"/>
                  <a:pt x="130378" y="2386852"/>
                </a:cubicBezTo>
                <a:cubicBezTo>
                  <a:pt x="129783" y="2389631"/>
                  <a:pt x="129485" y="2394790"/>
                  <a:pt x="129485" y="2402330"/>
                </a:cubicBezTo>
                <a:lnTo>
                  <a:pt x="129485" y="2454718"/>
                </a:lnTo>
                <a:cubicBezTo>
                  <a:pt x="129485" y="2491230"/>
                  <a:pt x="134049" y="2523377"/>
                  <a:pt x="143177" y="2551158"/>
                </a:cubicBezTo>
                <a:cubicBezTo>
                  <a:pt x="152305" y="2578940"/>
                  <a:pt x="165501" y="2605034"/>
                  <a:pt x="182765" y="2629442"/>
                </a:cubicBezTo>
                <a:cubicBezTo>
                  <a:pt x="200030" y="2653850"/>
                  <a:pt x="225132" y="2685103"/>
                  <a:pt x="258073" y="2723203"/>
                </a:cubicBezTo>
                <a:lnTo>
                  <a:pt x="376540" y="2860721"/>
                </a:lnTo>
                <a:lnTo>
                  <a:pt x="376540" y="3129207"/>
                </a:lnTo>
                <a:cubicBezTo>
                  <a:pt x="376540" y="3141114"/>
                  <a:pt x="379020" y="3149349"/>
                  <a:pt x="383981" y="3153913"/>
                </a:cubicBezTo>
                <a:cubicBezTo>
                  <a:pt x="388942" y="3158477"/>
                  <a:pt x="397376" y="3160758"/>
                  <a:pt x="409282" y="3160758"/>
                </a:cubicBezTo>
                <a:lnTo>
                  <a:pt x="536083" y="3160758"/>
                </a:lnTo>
                <a:cubicBezTo>
                  <a:pt x="547990" y="3160758"/>
                  <a:pt x="556423" y="3158477"/>
                  <a:pt x="561384" y="3153913"/>
                </a:cubicBezTo>
                <a:cubicBezTo>
                  <a:pt x="566345" y="3149349"/>
                  <a:pt x="568826" y="3141114"/>
                  <a:pt x="568826" y="3129207"/>
                </a:cubicBezTo>
                <a:lnTo>
                  <a:pt x="568826" y="2857149"/>
                </a:lnTo>
                <a:lnTo>
                  <a:pt x="695627" y="2716060"/>
                </a:lnTo>
                <a:cubicBezTo>
                  <a:pt x="740871" y="2665657"/>
                  <a:pt x="773117" y="2620512"/>
                  <a:pt x="792365" y="2580627"/>
                </a:cubicBezTo>
                <a:cubicBezTo>
                  <a:pt x="811614" y="2540740"/>
                  <a:pt x="821238" y="2498771"/>
                  <a:pt x="821238" y="2454718"/>
                </a:cubicBezTo>
                <a:lnTo>
                  <a:pt x="821238" y="2402330"/>
                </a:lnTo>
                <a:cubicBezTo>
                  <a:pt x="821238" y="2395187"/>
                  <a:pt x="820940" y="2390027"/>
                  <a:pt x="820345" y="2386852"/>
                </a:cubicBezTo>
                <a:cubicBezTo>
                  <a:pt x="819750" y="2383677"/>
                  <a:pt x="818063" y="2380105"/>
                  <a:pt x="815285" y="2376136"/>
                </a:cubicBezTo>
                <a:cubicBezTo>
                  <a:pt x="797426" y="2348752"/>
                  <a:pt x="773216" y="2321170"/>
                  <a:pt x="742657" y="2293388"/>
                </a:cubicBezTo>
                <a:cubicBezTo>
                  <a:pt x="737497" y="2288626"/>
                  <a:pt x="732537" y="2286244"/>
                  <a:pt x="727774" y="2286244"/>
                </a:cubicBezTo>
                <a:cubicBezTo>
                  <a:pt x="723805" y="2286244"/>
                  <a:pt x="718844" y="2288626"/>
                  <a:pt x="712891" y="2293388"/>
                </a:cubicBezTo>
                <a:cubicBezTo>
                  <a:pt x="681538" y="2322757"/>
                  <a:pt x="657329" y="2350340"/>
                  <a:pt x="640263" y="2376136"/>
                </a:cubicBezTo>
                <a:cubicBezTo>
                  <a:pt x="637485" y="2380502"/>
                  <a:pt x="635798" y="2384074"/>
                  <a:pt x="635203" y="2386852"/>
                </a:cubicBezTo>
                <a:cubicBezTo>
                  <a:pt x="634608" y="2389631"/>
                  <a:pt x="634310" y="2394790"/>
                  <a:pt x="634310" y="2402330"/>
                </a:cubicBezTo>
                <a:lnTo>
                  <a:pt x="634310" y="2454718"/>
                </a:lnTo>
                <a:cubicBezTo>
                  <a:pt x="634310" y="2509884"/>
                  <a:pt x="601369" y="2572788"/>
                  <a:pt x="535488" y="2643432"/>
                </a:cubicBezTo>
                <a:lnTo>
                  <a:pt x="478933" y="2704154"/>
                </a:lnTo>
                <a:lnTo>
                  <a:pt x="421188" y="2643432"/>
                </a:lnTo>
                <a:cubicBezTo>
                  <a:pt x="355307" y="2574376"/>
                  <a:pt x="322366" y="2511273"/>
                  <a:pt x="322366" y="2454122"/>
                </a:cubicBezTo>
                <a:lnTo>
                  <a:pt x="322366" y="2402330"/>
                </a:lnTo>
                <a:cubicBezTo>
                  <a:pt x="322366" y="2395187"/>
                  <a:pt x="322069" y="2390027"/>
                  <a:pt x="321473" y="2386852"/>
                </a:cubicBezTo>
                <a:cubicBezTo>
                  <a:pt x="320878" y="2383677"/>
                  <a:pt x="319191" y="2380105"/>
                  <a:pt x="316413" y="2376136"/>
                </a:cubicBezTo>
                <a:cubicBezTo>
                  <a:pt x="297760" y="2348752"/>
                  <a:pt x="272757" y="2321170"/>
                  <a:pt x="241404" y="2293388"/>
                </a:cubicBezTo>
                <a:cubicBezTo>
                  <a:pt x="236244" y="2288626"/>
                  <a:pt x="231283" y="2286244"/>
                  <a:pt x="226521" y="2286244"/>
                </a:cubicBezTo>
                <a:close/>
                <a:moveTo>
                  <a:pt x="2001743" y="1503239"/>
                </a:moveTo>
                <a:lnTo>
                  <a:pt x="2001743" y="1569319"/>
                </a:lnTo>
                <a:cubicBezTo>
                  <a:pt x="1995393" y="1592734"/>
                  <a:pt x="1982395" y="1612876"/>
                  <a:pt x="1962750" y="1629743"/>
                </a:cubicBezTo>
                <a:cubicBezTo>
                  <a:pt x="1943104" y="1646610"/>
                  <a:pt x="1916613" y="1655044"/>
                  <a:pt x="1883276" y="1655044"/>
                </a:cubicBezTo>
                <a:cubicBezTo>
                  <a:pt x="1833666" y="1655044"/>
                  <a:pt x="1808862" y="1634605"/>
                  <a:pt x="1808862" y="1593727"/>
                </a:cubicBezTo>
                <a:cubicBezTo>
                  <a:pt x="1808862" y="1575867"/>
                  <a:pt x="1813822" y="1560389"/>
                  <a:pt x="1823744" y="1547292"/>
                </a:cubicBezTo>
                <a:cubicBezTo>
                  <a:pt x="1833666" y="1534195"/>
                  <a:pt x="1852815" y="1523579"/>
                  <a:pt x="1881192" y="1515443"/>
                </a:cubicBezTo>
                <a:cubicBezTo>
                  <a:pt x="1909568" y="1507307"/>
                  <a:pt x="1949752" y="1503239"/>
                  <a:pt x="2001743" y="1503239"/>
                </a:cubicBezTo>
                <a:close/>
                <a:moveTo>
                  <a:pt x="1918994" y="1153791"/>
                </a:moveTo>
                <a:cubicBezTo>
                  <a:pt x="1879704" y="1153791"/>
                  <a:pt x="1845275" y="1156569"/>
                  <a:pt x="1815708" y="1162125"/>
                </a:cubicBezTo>
                <a:cubicBezTo>
                  <a:pt x="1786141" y="1167681"/>
                  <a:pt x="1762626" y="1173932"/>
                  <a:pt x="1745163" y="1180878"/>
                </a:cubicBezTo>
                <a:cubicBezTo>
                  <a:pt x="1727701" y="1187823"/>
                  <a:pt x="1715794" y="1193875"/>
                  <a:pt x="1709444" y="1199034"/>
                </a:cubicBezTo>
                <a:cubicBezTo>
                  <a:pt x="1704682" y="1202606"/>
                  <a:pt x="1701011" y="1205682"/>
                  <a:pt x="1698431" y="1208262"/>
                </a:cubicBezTo>
                <a:cubicBezTo>
                  <a:pt x="1695851" y="1210842"/>
                  <a:pt x="1693569" y="1214116"/>
                  <a:pt x="1691585" y="1218085"/>
                </a:cubicBezTo>
                <a:cubicBezTo>
                  <a:pt x="1688807" y="1224038"/>
                  <a:pt x="1685830" y="1232670"/>
                  <a:pt x="1682655" y="1243980"/>
                </a:cubicBezTo>
                <a:cubicBezTo>
                  <a:pt x="1679480" y="1255292"/>
                  <a:pt x="1677099" y="1265511"/>
                  <a:pt x="1675512" y="1274639"/>
                </a:cubicBezTo>
                <a:cubicBezTo>
                  <a:pt x="1673130" y="1285355"/>
                  <a:pt x="1671940" y="1293292"/>
                  <a:pt x="1671940" y="1298452"/>
                </a:cubicBezTo>
                <a:cubicBezTo>
                  <a:pt x="1672336" y="1303611"/>
                  <a:pt x="1675908" y="1307580"/>
                  <a:pt x="1682655" y="1310358"/>
                </a:cubicBezTo>
                <a:cubicBezTo>
                  <a:pt x="1701705" y="1317105"/>
                  <a:pt x="1716290" y="1322165"/>
                  <a:pt x="1726411" y="1325538"/>
                </a:cubicBezTo>
                <a:cubicBezTo>
                  <a:pt x="1736531" y="1328912"/>
                  <a:pt x="1746354" y="1331194"/>
                  <a:pt x="1755879" y="1332384"/>
                </a:cubicBezTo>
                <a:cubicBezTo>
                  <a:pt x="1760244" y="1333178"/>
                  <a:pt x="1763915" y="1333178"/>
                  <a:pt x="1766892" y="1332384"/>
                </a:cubicBezTo>
                <a:cubicBezTo>
                  <a:pt x="1769869" y="1331591"/>
                  <a:pt x="1772944" y="1329805"/>
                  <a:pt x="1776119" y="1327027"/>
                </a:cubicBezTo>
                <a:cubicBezTo>
                  <a:pt x="1787629" y="1318295"/>
                  <a:pt x="1803305" y="1309564"/>
                  <a:pt x="1823149" y="1300833"/>
                </a:cubicBezTo>
                <a:cubicBezTo>
                  <a:pt x="1842993" y="1292102"/>
                  <a:pt x="1866805" y="1287736"/>
                  <a:pt x="1894587" y="1287736"/>
                </a:cubicBezTo>
                <a:cubicBezTo>
                  <a:pt x="1931099" y="1287736"/>
                  <a:pt x="1958285" y="1295872"/>
                  <a:pt x="1976144" y="1312144"/>
                </a:cubicBezTo>
                <a:cubicBezTo>
                  <a:pt x="1994004" y="1328416"/>
                  <a:pt x="2002933" y="1354213"/>
                  <a:pt x="2002933" y="1389535"/>
                </a:cubicBezTo>
                <a:cubicBezTo>
                  <a:pt x="1905699" y="1392313"/>
                  <a:pt x="1829499" y="1403227"/>
                  <a:pt x="1774333" y="1422277"/>
                </a:cubicBezTo>
                <a:cubicBezTo>
                  <a:pt x="1719168" y="1441327"/>
                  <a:pt x="1680869" y="1466330"/>
                  <a:pt x="1659438" y="1497286"/>
                </a:cubicBezTo>
                <a:cubicBezTo>
                  <a:pt x="1638007" y="1528242"/>
                  <a:pt x="1627291" y="1565350"/>
                  <a:pt x="1627291" y="1608609"/>
                </a:cubicBezTo>
                <a:cubicBezTo>
                  <a:pt x="1627291" y="1646709"/>
                  <a:pt x="1635030" y="1679650"/>
                  <a:pt x="1650509" y="1707431"/>
                </a:cubicBezTo>
                <a:cubicBezTo>
                  <a:pt x="1665987" y="1735213"/>
                  <a:pt x="1688013" y="1756445"/>
                  <a:pt x="1716588" y="1771130"/>
                </a:cubicBezTo>
                <a:cubicBezTo>
                  <a:pt x="1745163" y="1785814"/>
                  <a:pt x="1778897" y="1793156"/>
                  <a:pt x="1817791" y="1793156"/>
                </a:cubicBezTo>
                <a:cubicBezTo>
                  <a:pt x="1902722" y="1793156"/>
                  <a:pt x="1962651" y="1767955"/>
                  <a:pt x="1997576" y="1717552"/>
                </a:cubicBezTo>
                <a:lnTo>
                  <a:pt x="2001743" y="1717552"/>
                </a:lnTo>
                <a:lnTo>
                  <a:pt x="2038652" y="1765177"/>
                </a:lnTo>
                <a:cubicBezTo>
                  <a:pt x="2042621" y="1770336"/>
                  <a:pt x="2046987" y="1773809"/>
                  <a:pt x="2051749" y="1775595"/>
                </a:cubicBezTo>
                <a:cubicBezTo>
                  <a:pt x="2056512" y="1777381"/>
                  <a:pt x="2062465" y="1778274"/>
                  <a:pt x="2069608" y="1778274"/>
                </a:cubicBezTo>
                <a:lnTo>
                  <a:pt x="2158905" y="1778274"/>
                </a:lnTo>
                <a:cubicBezTo>
                  <a:pt x="2168430" y="1778274"/>
                  <a:pt x="2175375" y="1775793"/>
                  <a:pt x="2179741" y="1770832"/>
                </a:cubicBezTo>
                <a:cubicBezTo>
                  <a:pt x="2184107" y="1765871"/>
                  <a:pt x="2186290" y="1759224"/>
                  <a:pt x="2186290" y="1750889"/>
                </a:cubicBezTo>
                <a:lnTo>
                  <a:pt x="2186290" y="1413942"/>
                </a:lnTo>
                <a:cubicBezTo>
                  <a:pt x="2186290" y="1327027"/>
                  <a:pt x="2164164" y="1261939"/>
                  <a:pt x="2119912" y="1218680"/>
                </a:cubicBezTo>
                <a:cubicBezTo>
                  <a:pt x="2075661" y="1175421"/>
                  <a:pt x="2008688" y="1153791"/>
                  <a:pt x="1918994" y="1153791"/>
                </a:cubicBezTo>
                <a:close/>
                <a:moveTo>
                  <a:pt x="2430368" y="1149028"/>
                </a:moveTo>
                <a:cubicBezTo>
                  <a:pt x="2425605" y="1149028"/>
                  <a:pt x="2420644" y="1151013"/>
                  <a:pt x="2415485" y="1154981"/>
                </a:cubicBezTo>
                <a:cubicBezTo>
                  <a:pt x="2384132" y="1179191"/>
                  <a:pt x="2359724" y="1202805"/>
                  <a:pt x="2342261" y="1225824"/>
                </a:cubicBezTo>
                <a:cubicBezTo>
                  <a:pt x="2339483" y="1229395"/>
                  <a:pt x="2337797" y="1232471"/>
                  <a:pt x="2337201" y="1235051"/>
                </a:cubicBezTo>
                <a:cubicBezTo>
                  <a:pt x="2336606" y="1237630"/>
                  <a:pt x="2336308" y="1241897"/>
                  <a:pt x="2336308" y="1247850"/>
                </a:cubicBezTo>
                <a:lnTo>
                  <a:pt x="2336308" y="1746722"/>
                </a:lnTo>
                <a:cubicBezTo>
                  <a:pt x="2336308" y="1758628"/>
                  <a:pt x="2338789" y="1766863"/>
                  <a:pt x="2343750" y="1771427"/>
                </a:cubicBezTo>
                <a:cubicBezTo>
                  <a:pt x="2348711" y="1775992"/>
                  <a:pt x="2357144" y="1778274"/>
                  <a:pt x="2369051" y="1778274"/>
                </a:cubicBezTo>
                <a:lnTo>
                  <a:pt x="2491685" y="1778274"/>
                </a:lnTo>
                <a:cubicBezTo>
                  <a:pt x="2503591" y="1778274"/>
                  <a:pt x="2512025" y="1775992"/>
                  <a:pt x="2516986" y="1771427"/>
                </a:cubicBezTo>
                <a:cubicBezTo>
                  <a:pt x="2521946" y="1766863"/>
                  <a:pt x="2524427" y="1758628"/>
                  <a:pt x="2524427" y="1746722"/>
                </a:cubicBezTo>
                <a:lnTo>
                  <a:pt x="2524427" y="1377033"/>
                </a:lnTo>
                <a:cubicBezTo>
                  <a:pt x="2534349" y="1354411"/>
                  <a:pt x="2548041" y="1336849"/>
                  <a:pt x="2565504" y="1324348"/>
                </a:cubicBezTo>
                <a:cubicBezTo>
                  <a:pt x="2582966" y="1311846"/>
                  <a:pt x="2606382" y="1305595"/>
                  <a:pt x="2635751" y="1305595"/>
                </a:cubicBezTo>
                <a:cubicBezTo>
                  <a:pt x="2667897" y="1305595"/>
                  <a:pt x="2692901" y="1315815"/>
                  <a:pt x="2710760" y="1336254"/>
                </a:cubicBezTo>
                <a:cubicBezTo>
                  <a:pt x="2728619" y="1356693"/>
                  <a:pt x="2737549" y="1387947"/>
                  <a:pt x="2737549" y="1430016"/>
                </a:cubicBezTo>
                <a:lnTo>
                  <a:pt x="2737549" y="1746722"/>
                </a:lnTo>
                <a:cubicBezTo>
                  <a:pt x="2737549" y="1758628"/>
                  <a:pt x="2740029" y="1766863"/>
                  <a:pt x="2744990" y="1771427"/>
                </a:cubicBezTo>
                <a:cubicBezTo>
                  <a:pt x="2749951" y="1775992"/>
                  <a:pt x="2758385" y="1778274"/>
                  <a:pt x="2770291" y="1778274"/>
                </a:cubicBezTo>
                <a:lnTo>
                  <a:pt x="2892926" y="1778274"/>
                </a:lnTo>
                <a:cubicBezTo>
                  <a:pt x="2904832" y="1778274"/>
                  <a:pt x="2913265" y="1775992"/>
                  <a:pt x="2918226" y="1771427"/>
                </a:cubicBezTo>
                <a:cubicBezTo>
                  <a:pt x="2923187" y="1766863"/>
                  <a:pt x="2925668" y="1758628"/>
                  <a:pt x="2925668" y="1746722"/>
                </a:cubicBezTo>
                <a:lnTo>
                  <a:pt x="2925668" y="1399059"/>
                </a:lnTo>
                <a:cubicBezTo>
                  <a:pt x="2925668" y="1340322"/>
                  <a:pt x="2915349" y="1292697"/>
                  <a:pt x="2894711" y="1256185"/>
                </a:cubicBezTo>
                <a:cubicBezTo>
                  <a:pt x="2874074" y="1219672"/>
                  <a:pt x="2847086" y="1193478"/>
                  <a:pt x="2813749" y="1177603"/>
                </a:cubicBezTo>
                <a:cubicBezTo>
                  <a:pt x="2780411" y="1161728"/>
                  <a:pt x="2743700" y="1153791"/>
                  <a:pt x="2703616" y="1153791"/>
                </a:cubicBezTo>
                <a:cubicBezTo>
                  <a:pt x="2621463" y="1153791"/>
                  <a:pt x="2561138" y="1178992"/>
                  <a:pt x="2522641" y="1229395"/>
                </a:cubicBezTo>
                <a:lnTo>
                  <a:pt x="2519665" y="1229395"/>
                </a:lnTo>
                <a:cubicBezTo>
                  <a:pt x="2501011" y="1203995"/>
                  <a:pt x="2476207" y="1179191"/>
                  <a:pt x="2445251" y="1154981"/>
                </a:cubicBezTo>
                <a:cubicBezTo>
                  <a:pt x="2439694" y="1151013"/>
                  <a:pt x="2434733" y="1149028"/>
                  <a:pt x="2430368" y="1149028"/>
                </a:cubicBezTo>
                <a:close/>
                <a:moveTo>
                  <a:pt x="188421" y="924595"/>
                </a:moveTo>
                <a:cubicBezTo>
                  <a:pt x="182468" y="924595"/>
                  <a:pt x="178301" y="924893"/>
                  <a:pt x="175919" y="925488"/>
                </a:cubicBezTo>
                <a:cubicBezTo>
                  <a:pt x="173538" y="926084"/>
                  <a:pt x="170562" y="927373"/>
                  <a:pt x="166990" y="929358"/>
                </a:cubicBezTo>
                <a:cubicBezTo>
                  <a:pt x="145558" y="944042"/>
                  <a:pt x="123135" y="964481"/>
                  <a:pt x="99719" y="990675"/>
                </a:cubicBezTo>
                <a:cubicBezTo>
                  <a:pt x="95751" y="995041"/>
                  <a:pt x="93766" y="999009"/>
                  <a:pt x="93766" y="1002581"/>
                </a:cubicBezTo>
                <a:cubicBezTo>
                  <a:pt x="93766" y="1005756"/>
                  <a:pt x="95751" y="1009923"/>
                  <a:pt x="99719" y="1015083"/>
                </a:cubicBezTo>
                <a:cubicBezTo>
                  <a:pt x="123135" y="1041277"/>
                  <a:pt x="145558" y="1061716"/>
                  <a:pt x="166990" y="1076400"/>
                </a:cubicBezTo>
                <a:cubicBezTo>
                  <a:pt x="170562" y="1078781"/>
                  <a:pt x="173439" y="1080170"/>
                  <a:pt x="175622" y="1080567"/>
                </a:cubicBezTo>
                <a:cubicBezTo>
                  <a:pt x="177805" y="1080964"/>
                  <a:pt x="182071" y="1081163"/>
                  <a:pt x="188421" y="1081163"/>
                </a:cubicBezTo>
                <a:lnTo>
                  <a:pt x="365824" y="1081163"/>
                </a:lnTo>
                <a:lnTo>
                  <a:pt x="365824" y="1746722"/>
                </a:lnTo>
                <a:cubicBezTo>
                  <a:pt x="365824" y="1758628"/>
                  <a:pt x="368305" y="1766863"/>
                  <a:pt x="373265" y="1771427"/>
                </a:cubicBezTo>
                <a:cubicBezTo>
                  <a:pt x="378226" y="1775992"/>
                  <a:pt x="386660" y="1778274"/>
                  <a:pt x="398566" y="1778274"/>
                </a:cubicBezTo>
                <a:lnTo>
                  <a:pt x="525368" y="1778274"/>
                </a:lnTo>
                <a:cubicBezTo>
                  <a:pt x="537274" y="1778274"/>
                  <a:pt x="545708" y="1775992"/>
                  <a:pt x="550669" y="1771427"/>
                </a:cubicBezTo>
                <a:cubicBezTo>
                  <a:pt x="555630" y="1766863"/>
                  <a:pt x="558110" y="1758628"/>
                  <a:pt x="558110" y="1746722"/>
                </a:cubicBezTo>
                <a:lnTo>
                  <a:pt x="558110" y="1081163"/>
                </a:lnTo>
                <a:lnTo>
                  <a:pt x="736108" y="1081163"/>
                </a:lnTo>
                <a:cubicBezTo>
                  <a:pt x="742062" y="1081163"/>
                  <a:pt x="746229" y="1080865"/>
                  <a:pt x="748610" y="1080270"/>
                </a:cubicBezTo>
                <a:cubicBezTo>
                  <a:pt x="750991" y="1079674"/>
                  <a:pt x="753968" y="1078384"/>
                  <a:pt x="757540" y="1076400"/>
                </a:cubicBezTo>
                <a:cubicBezTo>
                  <a:pt x="778971" y="1061716"/>
                  <a:pt x="801394" y="1041277"/>
                  <a:pt x="824810" y="1015083"/>
                </a:cubicBezTo>
                <a:cubicBezTo>
                  <a:pt x="828779" y="1010717"/>
                  <a:pt x="830763" y="1006748"/>
                  <a:pt x="830763" y="1003177"/>
                </a:cubicBezTo>
                <a:cubicBezTo>
                  <a:pt x="830763" y="1000002"/>
                  <a:pt x="828779" y="995834"/>
                  <a:pt x="824810" y="990675"/>
                </a:cubicBezTo>
                <a:cubicBezTo>
                  <a:pt x="801394" y="964481"/>
                  <a:pt x="778971" y="944042"/>
                  <a:pt x="757540" y="929358"/>
                </a:cubicBezTo>
                <a:cubicBezTo>
                  <a:pt x="753968" y="926977"/>
                  <a:pt x="751090" y="925588"/>
                  <a:pt x="748908" y="925191"/>
                </a:cubicBezTo>
                <a:cubicBezTo>
                  <a:pt x="746725" y="924794"/>
                  <a:pt x="742458" y="924595"/>
                  <a:pt x="736108" y="924595"/>
                </a:cubicBezTo>
                <a:close/>
                <a:moveTo>
                  <a:pt x="3182842" y="842442"/>
                </a:moveTo>
                <a:cubicBezTo>
                  <a:pt x="3178477" y="842442"/>
                  <a:pt x="3173516" y="844427"/>
                  <a:pt x="3167960" y="848395"/>
                </a:cubicBezTo>
                <a:cubicBezTo>
                  <a:pt x="3135813" y="873795"/>
                  <a:pt x="3111405" y="897409"/>
                  <a:pt x="3094736" y="919238"/>
                </a:cubicBezTo>
                <a:cubicBezTo>
                  <a:pt x="3091958" y="922809"/>
                  <a:pt x="3090272" y="925786"/>
                  <a:pt x="3089676" y="928167"/>
                </a:cubicBezTo>
                <a:cubicBezTo>
                  <a:pt x="3089081" y="930548"/>
                  <a:pt x="3088783" y="934914"/>
                  <a:pt x="3088783" y="941264"/>
                </a:cubicBezTo>
                <a:lnTo>
                  <a:pt x="3088783" y="1746722"/>
                </a:lnTo>
                <a:cubicBezTo>
                  <a:pt x="3088783" y="1758628"/>
                  <a:pt x="3091264" y="1766863"/>
                  <a:pt x="3096225" y="1771427"/>
                </a:cubicBezTo>
                <a:cubicBezTo>
                  <a:pt x="3101186" y="1775992"/>
                  <a:pt x="3109619" y="1778274"/>
                  <a:pt x="3121526" y="1778274"/>
                </a:cubicBezTo>
                <a:lnTo>
                  <a:pt x="3244160" y="1778274"/>
                </a:lnTo>
                <a:cubicBezTo>
                  <a:pt x="3256066" y="1778274"/>
                  <a:pt x="3264500" y="1775992"/>
                  <a:pt x="3269460" y="1771427"/>
                </a:cubicBezTo>
                <a:cubicBezTo>
                  <a:pt x="3274421" y="1766863"/>
                  <a:pt x="3276902" y="1758628"/>
                  <a:pt x="3276902" y="1746722"/>
                </a:cubicBezTo>
                <a:lnTo>
                  <a:pt x="3276902" y="1529433"/>
                </a:lnTo>
                <a:lnTo>
                  <a:pt x="3284046" y="1529433"/>
                </a:lnTo>
                <a:cubicBezTo>
                  <a:pt x="3318177" y="1529433"/>
                  <a:pt x="3348736" y="1542133"/>
                  <a:pt x="3375724" y="1567533"/>
                </a:cubicBezTo>
                <a:cubicBezTo>
                  <a:pt x="3402711" y="1592933"/>
                  <a:pt x="3424341" y="1623195"/>
                  <a:pt x="3440613" y="1658318"/>
                </a:cubicBezTo>
                <a:cubicBezTo>
                  <a:pt x="3456884" y="1693441"/>
                  <a:pt x="3467005" y="1725291"/>
                  <a:pt x="3470974" y="1753866"/>
                </a:cubicBezTo>
                <a:cubicBezTo>
                  <a:pt x="3472958" y="1770138"/>
                  <a:pt x="3480697" y="1778274"/>
                  <a:pt x="3494191" y="1778274"/>
                </a:cubicBezTo>
                <a:lnTo>
                  <a:pt x="3650758" y="1778274"/>
                </a:lnTo>
                <a:cubicBezTo>
                  <a:pt x="3657108" y="1778274"/>
                  <a:pt x="3661672" y="1776984"/>
                  <a:pt x="3664450" y="1774404"/>
                </a:cubicBezTo>
                <a:cubicBezTo>
                  <a:pt x="3667228" y="1771824"/>
                  <a:pt x="3668618" y="1767756"/>
                  <a:pt x="3668618" y="1762200"/>
                </a:cubicBezTo>
                <a:cubicBezTo>
                  <a:pt x="3668618" y="1758231"/>
                  <a:pt x="3668419" y="1755056"/>
                  <a:pt x="3668022" y="1752675"/>
                </a:cubicBezTo>
                <a:cubicBezTo>
                  <a:pt x="3663656" y="1725291"/>
                  <a:pt x="3653636" y="1693541"/>
                  <a:pt x="3637959" y="1657425"/>
                </a:cubicBezTo>
                <a:cubicBezTo>
                  <a:pt x="3622282" y="1621309"/>
                  <a:pt x="3599859" y="1586186"/>
                  <a:pt x="3570689" y="1552055"/>
                </a:cubicBezTo>
                <a:cubicBezTo>
                  <a:pt x="3541518" y="1517923"/>
                  <a:pt x="3506494" y="1491730"/>
                  <a:pt x="3465616" y="1473474"/>
                </a:cubicBezTo>
                <a:lnTo>
                  <a:pt x="3465616" y="1470497"/>
                </a:lnTo>
                <a:cubicBezTo>
                  <a:pt x="3505700" y="1467322"/>
                  <a:pt x="3537847" y="1455713"/>
                  <a:pt x="3562057" y="1435671"/>
                </a:cubicBezTo>
                <a:cubicBezTo>
                  <a:pt x="3586266" y="1415629"/>
                  <a:pt x="3603232" y="1392313"/>
                  <a:pt x="3612956" y="1365722"/>
                </a:cubicBezTo>
                <a:cubicBezTo>
                  <a:pt x="3622679" y="1339131"/>
                  <a:pt x="3627541" y="1312541"/>
                  <a:pt x="3627541" y="1285950"/>
                </a:cubicBezTo>
                <a:lnTo>
                  <a:pt x="3627541" y="1253803"/>
                </a:lnTo>
                <a:cubicBezTo>
                  <a:pt x="3627541" y="1247850"/>
                  <a:pt x="3627244" y="1243584"/>
                  <a:pt x="3626648" y="1241004"/>
                </a:cubicBezTo>
                <a:cubicBezTo>
                  <a:pt x="3626053" y="1238424"/>
                  <a:pt x="3624366" y="1235349"/>
                  <a:pt x="3621588" y="1231777"/>
                </a:cubicBezTo>
                <a:cubicBezTo>
                  <a:pt x="3604125" y="1208758"/>
                  <a:pt x="3579718" y="1185144"/>
                  <a:pt x="3548364" y="1160935"/>
                </a:cubicBezTo>
                <a:cubicBezTo>
                  <a:pt x="3543602" y="1156966"/>
                  <a:pt x="3538641" y="1154981"/>
                  <a:pt x="3533482" y="1154981"/>
                </a:cubicBezTo>
                <a:cubicBezTo>
                  <a:pt x="3529116" y="1154981"/>
                  <a:pt x="3524155" y="1156966"/>
                  <a:pt x="3518599" y="1160935"/>
                </a:cubicBezTo>
                <a:cubicBezTo>
                  <a:pt x="3486452" y="1186335"/>
                  <a:pt x="3462044" y="1209948"/>
                  <a:pt x="3445376" y="1231777"/>
                </a:cubicBezTo>
                <a:cubicBezTo>
                  <a:pt x="3442597" y="1235349"/>
                  <a:pt x="3440910" y="1238325"/>
                  <a:pt x="3440315" y="1240706"/>
                </a:cubicBezTo>
                <a:cubicBezTo>
                  <a:pt x="3439720" y="1243088"/>
                  <a:pt x="3439422" y="1247453"/>
                  <a:pt x="3439422" y="1253803"/>
                </a:cubicBezTo>
                <a:lnTo>
                  <a:pt x="3439422" y="1285950"/>
                </a:lnTo>
                <a:cubicBezTo>
                  <a:pt x="3439422" y="1327225"/>
                  <a:pt x="3427913" y="1357983"/>
                  <a:pt x="3404894" y="1378223"/>
                </a:cubicBezTo>
                <a:cubicBezTo>
                  <a:pt x="3381875" y="1398464"/>
                  <a:pt x="3341592" y="1408585"/>
                  <a:pt x="3284046" y="1408585"/>
                </a:cubicBezTo>
                <a:lnTo>
                  <a:pt x="3276902" y="1408585"/>
                </a:lnTo>
                <a:lnTo>
                  <a:pt x="3276902" y="941264"/>
                </a:lnTo>
                <a:cubicBezTo>
                  <a:pt x="3276902" y="935311"/>
                  <a:pt x="3276604" y="931044"/>
                  <a:pt x="3276009" y="928465"/>
                </a:cubicBezTo>
                <a:cubicBezTo>
                  <a:pt x="3275414" y="925885"/>
                  <a:pt x="3273727" y="922809"/>
                  <a:pt x="3270949" y="919238"/>
                </a:cubicBezTo>
                <a:cubicBezTo>
                  <a:pt x="3253486" y="896219"/>
                  <a:pt x="3229078" y="872605"/>
                  <a:pt x="3197726" y="848395"/>
                </a:cubicBezTo>
                <a:cubicBezTo>
                  <a:pt x="3192963" y="844427"/>
                  <a:pt x="3188002" y="842442"/>
                  <a:pt x="3182842" y="842442"/>
                </a:cubicBezTo>
                <a:close/>
                <a:moveTo>
                  <a:pt x="1001618" y="842442"/>
                </a:moveTo>
                <a:cubicBezTo>
                  <a:pt x="997252" y="842442"/>
                  <a:pt x="992291" y="844427"/>
                  <a:pt x="986735" y="848395"/>
                </a:cubicBezTo>
                <a:cubicBezTo>
                  <a:pt x="954588" y="873795"/>
                  <a:pt x="930180" y="897409"/>
                  <a:pt x="913512" y="919238"/>
                </a:cubicBezTo>
                <a:cubicBezTo>
                  <a:pt x="910733" y="922809"/>
                  <a:pt x="909047" y="925786"/>
                  <a:pt x="908451" y="928167"/>
                </a:cubicBezTo>
                <a:cubicBezTo>
                  <a:pt x="907856" y="930548"/>
                  <a:pt x="907558" y="934914"/>
                  <a:pt x="907558" y="941264"/>
                </a:cubicBezTo>
                <a:lnTo>
                  <a:pt x="907558" y="1746722"/>
                </a:lnTo>
                <a:cubicBezTo>
                  <a:pt x="907558" y="1758628"/>
                  <a:pt x="910039" y="1766863"/>
                  <a:pt x="915000" y="1771427"/>
                </a:cubicBezTo>
                <a:cubicBezTo>
                  <a:pt x="919961" y="1775992"/>
                  <a:pt x="928394" y="1778274"/>
                  <a:pt x="940301" y="1778274"/>
                </a:cubicBezTo>
                <a:lnTo>
                  <a:pt x="1062935" y="1778274"/>
                </a:lnTo>
                <a:cubicBezTo>
                  <a:pt x="1074841" y="1778274"/>
                  <a:pt x="1083275" y="1775992"/>
                  <a:pt x="1088236" y="1771427"/>
                </a:cubicBezTo>
                <a:cubicBezTo>
                  <a:pt x="1093197" y="1766863"/>
                  <a:pt x="1095677" y="1758628"/>
                  <a:pt x="1095677" y="1746722"/>
                </a:cubicBezTo>
                <a:lnTo>
                  <a:pt x="1095677" y="1377033"/>
                </a:lnTo>
                <a:cubicBezTo>
                  <a:pt x="1105599" y="1354411"/>
                  <a:pt x="1119390" y="1336849"/>
                  <a:pt x="1137051" y="1324348"/>
                </a:cubicBezTo>
                <a:cubicBezTo>
                  <a:pt x="1154712" y="1311846"/>
                  <a:pt x="1178029" y="1305595"/>
                  <a:pt x="1207001" y="1305595"/>
                </a:cubicBezTo>
                <a:cubicBezTo>
                  <a:pt x="1239544" y="1305595"/>
                  <a:pt x="1264647" y="1315914"/>
                  <a:pt x="1282308" y="1336552"/>
                </a:cubicBezTo>
                <a:cubicBezTo>
                  <a:pt x="1299969" y="1357189"/>
                  <a:pt x="1308799" y="1388939"/>
                  <a:pt x="1308799" y="1431802"/>
                </a:cubicBezTo>
                <a:lnTo>
                  <a:pt x="1308799" y="1746722"/>
                </a:lnTo>
                <a:cubicBezTo>
                  <a:pt x="1308799" y="1758628"/>
                  <a:pt x="1311280" y="1766863"/>
                  <a:pt x="1316241" y="1771427"/>
                </a:cubicBezTo>
                <a:cubicBezTo>
                  <a:pt x="1321201" y="1775992"/>
                  <a:pt x="1329635" y="1778274"/>
                  <a:pt x="1341541" y="1778274"/>
                </a:cubicBezTo>
                <a:lnTo>
                  <a:pt x="1464176" y="1778274"/>
                </a:lnTo>
                <a:cubicBezTo>
                  <a:pt x="1476082" y="1778274"/>
                  <a:pt x="1484516" y="1775992"/>
                  <a:pt x="1489476" y="1771427"/>
                </a:cubicBezTo>
                <a:cubicBezTo>
                  <a:pt x="1494437" y="1766863"/>
                  <a:pt x="1496918" y="1758628"/>
                  <a:pt x="1496918" y="1746722"/>
                </a:cubicBezTo>
                <a:lnTo>
                  <a:pt x="1496918" y="1399059"/>
                </a:lnTo>
                <a:cubicBezTo>
                  <a:pt x="1496918" y="1340322"/>
                  <a:pt x="1486599" y="1292697"/>
                  <a:pt x="1465962" y="1256185"/>
                </a:cubicBezTo>
                <a:cubicBezTo>
                  <a:pt x="1445324" y="1219672"/>
                  <a:pt x="1418535" y="1193478"/>
                  <a:pt x="1385594" y="1177603"/>
                </a:cubicBezTo>
                <a:cubicBezTo>
                  <a:pt x="1352654" y="1161728"/>
                  <a:pt x="1316340" y="1153791"/>
                  <a:pt x="1276652" y="1153791"/>
                </a:cubicBezTo>
                <a:cubicBezTo>
                  <a:pt x="1228233" y="1153791"/>
                  <a:pt x="1190530" y="1160935"/>
                  <a:pt x="1163543" y="1175222"/>
                </a:cubicBezTo>
                <a:cubicBezTo>
                  <a:pt x="1136555" y="1189510"/>
                  <a:pt x="1114727" y="1207766"/>
                  <a:pt x="1098058" y="1229991"/>
                </a:cubicBezTo>
                <a:lnTo>
                  <a:pt x="1095677" y="1229991"/>
                </a:lnTo>
                <a:lnTo>
                  <a:pt x="1095677" y="941264"/>
                </a:lnTo>
                <a:cubicBezTo>
                  <a:pt x="1095677" y="935311"/>
                  <a:pt x="1095379" y="931044"/>
                  <a:pt x="1094784" y="928465"/>
                </a:cubicBezTo>
                <a:cubicBezTo>
                  <a:pt x="1094189" y="925885"/>
                  <a:pt x="1092502" y="922809"/>
                  <a:pt x="1089724" y="919238"/>
                </a:cubicBezTo>
                <a:cubicBezTo>
                  <a:pt x="1072261" y="896219"/>
                  <a:pt x="1047854" y="872605"/>
                  <a:pt x="1016501" y="848395"/>
                </a:cubicBezTo>
                <a:cubicBezTo>
                  <a:pt x="1011738" y="844427"/>
                  <a:pt x="1006777" y="842442"/>
                  <a:pt x="1001618" y="842442"/>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67737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03E6F717-9232-271C-6BB4-854C8D79BFFA}"/>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26C757FD-FCAE-DD53-3719-2763874DE5BD}"/>
              </a:ext>
            </a:extLst>
          </p:cNvPr>
          <p:cNvSpPr/>
          <p:nvPr/>
        </p:nvSpPr>
        <p:spPr>
          <a:xfrm>
            <a:off x="202743"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E7F98CB-EDEC-2391-0EA7-9F668E64FEBD}"/>
              </a:ext>
            </a:extLst>
          </p:cNvPr>
          <p:cNvSpPr txBox="1"/>
          <p:nvPr/>
        </p:nvSpPr>
        <p:spPr>
          <a:xfrm>
            <a:off x="2645519" y="2144714"/>
            <a:ext cx="1900237" cy="646331"/>
          </a:xfrm>
          <a:prstGeom prst="rect">
            <a:avLst/>
          </a:prstGeom>
        </p:spPr>
        <p:txBody>
          <a:bodyPr wrap="square" rtlCol="0">
            <a:spAutoFit/>
          </a:bodyPr>
          <a:lstStyle/>
          <a:p>
            <a:r>
              <a:rPr lang="en-US" sz="3600" b="1">
                <a:solidFill>
                  <a:schemeClr val="bg1">
                    <a:lumMod val="65000"/>
                  </a:schemeClr>
                </a:solidFill>
              </a:rPr>
              <a:t>02</a:t>
            </a:r>
          </a:p>
        </p:txBody>
      </p:sp>
      <p:sp>
        <p:nvSpPr>
          <p:cNvPr id="14" name="TextBox 13">
            <a:extLst>
              <a:ext uri="{FF2B5EF4-FFF2-40B4-BE49-F238E27FC236}">
                <a16:creationId xmlns:a16="http://schemas.microsoft.com/office/drawing/2014/main" id="{5B4CFDE2-D307-A1DE-B4B6-B7863EC81465}"/>
              </a:ext>
            </a:extLst>
          </p:cNvPr>
          <p:cNvSpPr txBox="1"/>
          <p:nvPr/>
        </p:nvSpPr>
        <p:spPr>
          <a:xfrm>
            <a:off x="2664827" y="2729489"/>
            <a:ext cx="2157413" cy="2800767"/>
          </a:xfrm>
          <a:prstGeom prst="rect">
            <a:avLst/>
          </a:prstGeom>
        </p:spPr>
        <p:txBody>
          <a:bodyPr wrap="square" lIns="91440" tIns="45720" rIns="91440" bIns="45720" rtlCol="0" anchor="t">
            <a:spAutoFit/>
          </a:bodyPr>
          <a:lstStyle/>
          <a:p>
            <a:r>
              <a:rPr lang="en-US" sz="2800" b="1">
                <a:solidFill>
                  <a:schemeClr val="bg1">
                    <a:lumMod val="65000"/>
                  </a:schemeClr>
                </a:solidFill>
              </a:rPr>
              <a:t>Project Overview:</a:t>
            </a:r>
          </a:p>
          <a:p>
            <a:pPr marL="285750" indent="-285750">
              <a:buFont typeface="Arial" panose="020B0604020202020204" pitchFamily="34" charset="0"/>
              <a:buChar char="•"/>
            </a:pPr>
            <a:r>
              <a:rPr lang="en-US" sz="2000">
                <a:solidFill>
                  <a:schemeClr val="bg1">
                    <a:lumMod val="65000"/>
                  </a:schemeClr>
                </a:solidFill>
              </a:rPr>
              <a:t>Problem Statement</a:t>
            </a:r>
          </a:p>
          <a:p>
            <a:pPr marL="285750" indent="-285750">
              <a:buFont typeface="Arial" panose="020B0604020202020204" pitchFamily="34" charset="0"/>
              <a:buChar char="•"/>
            </a:pPr>
            <a:r>
              <a:rPr lang="en-US" sz="2000">
                <a:solidFill>
                  <a:schemeClr val="bg1">
                    <a:lumMod val="65000"/>
                  </a:schemeClr>
                </a:solidFill>
              </a:rPr>
              <a:t>Project Description</a:t>
            </a:r>
          </a:p>
          <a:p>
            <a:pPr marL="285750" indent="-285750">
              <a:buFont typeface="Arial" panose="020B0604020202020204" pitchFamily="34" charset="0"/>
              <a:buChar char="•"/>
            </a:pPr>
            <a:r>
              <a:rPr lang="en-US" sz="2000">
                <a:solidFill>
                  <a:schemeClr val="bg1">
                    <a:lumMod val="65000"/>
                  </a:schemeClr>
                </a:solidFill>
              </a:rPr>
              <a:t>Personas</a:t>
            </a:r>
          </a:p>
          <a:p>
            <a:pPr marL="285750" indent="-285750">
              <a:buFont typeface="Arial" panose="020B0604020202020204" pitchFamily="34" charset="0"/>
              <a:buChar char="•"/>
            </a:pPr>
            <a:r>
              <a:rPr lang="en-US" sz="2000">
                <a:solidFill>
                  <a:schemeClr val="bg1">
                    <a:lumMod val="65000"/>
                  </a:schemeClr>
                </a:solidFill>
                <a:ea typeface="+mn-lt"/>
                <a:cs typeface="+mn-lt"/>
              </a:rPr>
              <a:t>Product Idea</a:t>
            </a:r>
            <a:endParaRPr lang="en-US" sz="2000">
              <a:solidFill>
                <a:schemeClr val="bg1">
                  <a:lumMod val="65000"/>
                </a:schemeClr>
              </a:solidFill>
            </a:endParaRPr>
          </a:p>
        </p:txBody>
      </p:sp>
      <p:sp>
        <p:nvSpPr>
          <p:cNvPr id="16" name="TextBox 15">
            <a:extLst>
              <a:ext uri="{FF2B5EF4-FFF2-40B4-BE49-F238E27FC236}">
                <a16:creationId xmlns:a16="http://schemas.microsoft.com/office/drawing/2014/main" id="{E9EB4063-93BF-5813-828A-27668A95BA33}"/>
              </a:ext>
            </a:extLst>
          </p:cNvPr>
          <p:cNvSpPr txBox="1"/>
          <p:nvPr/>
        </p:nvSpPr>
        <p:spPr>
          <a:xfrm>
            <a:off x="5057472" y="2144714"/>
            <a:ext cx="1900237" cy="646331"/>
          </a:xfrm>
          <a:prstGeom prst="rect">
            <a:avLst/>
          </a:prstGeom>
        </p:spPr>
        <p:txBody>
          <a:bodyPr wrap="square" rtlCol="0">
            <a:spAutoFit/>
          </a:bodyPr>
          <a:lstStyle/>
          <a:p>
            <a:r>
              <a:rPr lang="en-US" sz="3600" b="1">
                <a:solidFill>
                  <a:schemeClr val="bg1">
                    <a:lumMod val="65000"/>
                  </a:schemeClr>
                </a:solidFill>
              </a:rPr>
              <a:t>03</a:t>
            </a:r>
          </a:p>
        </p:txBody>
      </p:sp>
      <p:sp>
        <p:nvSpPr>
          <p:cNvPr id="17" name="TextBox 16">
            <a:extLst>
              <a:ext uri="{FF2B5EF4-FFF2-40B4-BE49-F238E27FC236}">
                <a16:creationId xmlns:a16="http://schemas.microsoft.com/office/drawing/2014/main" id="{1BB8ABDD-51A6-AD9F-AD5C-A2ED13EFB8E3}"/>
              </a:ext>
            </a:extLst>
          </p:cNvPr>
          <p:cNvSpPr txBox="1"/>
          <p:nvPr/>
        </p:nvSpPr>
        <p:spPr>
          <a:xfrm>
            <a:off x="5076780" y="2729489"/>
            <a:ext cx="2157413" cy="3108543"/>
          </a:xfrm>
          <a:prstGeom prst="rect">
            <a:avLst/>
          </a:prstGeom>
        </p:spPr>
        <p:txBody>
          <a:bodyPr wrap="square" rtlCol="0">
            <a:spAutoFit/>
          </a:bodyPr>
          <a:lstStyle/>
          <a:p>
            <a:r>
              <a:rPr lang="en-US" sz="2800" b="1">
                <a:solidFill>
                  <a:schemeClr val="bg1">
                    <a:lumMod val="65000"/>
                  </a:schemeClr>
                </a:solidFill>
              </a:rPr>
              <a:t>Languages and Tools:</a:t>
            </a:r>
          </a:p>
          <a:p>
            <a:pPr marL="285750" indent="-285750">
              <a:buFont typeface="Arial" panose="020B0604020202020204" pitchFamily="34" charset="0"/>
              <a:buChar char="•"/>
            </a:pPr>
            <a:r>
              <a:rPr lang="en-US" sz="2000">
                <a:solidFill>
                  <a:schemeClr val="bg1">
                    <a:lumMod val="65000"/>
                  </a:schemeClr>
                </a:solidFill>
              </a:rPr>
              <a:t>A list and explanation of technologies and algorithms used to complete the project</a:t>
            </a:r>
          </a:p>
        </p:txBody>
      </p:sp>
      <p:sp>
        <p:nvSpPr>
          <p:cNvPr id="18" name="TextBox 17">
            <a:extLst>
              <a:ext uri="{FF2B5EF4-FFF2-40B4-BE49-F238E27FC236}">
                <a16:creationId xmlns:a16="http://schemas.microsoft.com/office/drawing/2014/main" id="{EEC2C0E4-B588-A523-7B96-7C89A5D3FEB3}"/>
              </a:ext>
            </a:extLst>
          </p:cNvPr>
          <p:cNvSpPr txBox="1"/>
          <p:nvPr/>
        </p:nvSpPr>
        <p:spPr>
          <a:xfrm>
            <a:off x="7391218" y="2144714"/>
            <a:ext cx="1900237" cy="646331"/>
          </a:xfrm>
          <a:prstGeom prst="rect">
            <a:avLst/>
          </a:prstGeom>
        </p:spPr>
        <p:txBody>
          <a:bodyPr wrap="square" rtlCol="0">
            <a:spAutoFit/>
          </a:bodyPr>
          <a:lstStyle/>
          <a:p>
            <a:r>
              <a:rPr lang="en-US" sz="3600" b="1">
                <a:solidFill>
                  <a:schemeClr val="bg1">
                    <a:lumMod val="65000"/>
                  </a:schemeClr>
                </a:solidFill>
              </a:rPr>
              <a:t>04</a:t>
            </a:r>
          </a:p>
        </p:txBody>
      </p:sp>
      <p:sp>
        <p:nvSpPr>
          <p:cNvPr id="19" name="TextBox 18">
            <a:extLst>
              <a:ext uri="{FF2B5EF4-FFF2-40B4-BE49-F238E27FC236}">
                <a16:creationId xmlns:a16="http://schemas.microsoft.com/office/drawing/2014/main" id="{2734D65B-49D8-0B69-AAD3-B205492174E4}"/>
              </a:ext>
            </a:extLst>
          </p:cNvPr>
          <p:cNvSpPr txBox="1"/>
          <p:nvPr/>
        </p:nvSpPr>
        <p:spPr>
          <a:xfrm>
            <a:off x="7410526" y="2729489"/>
            <a:ext cx="2157413" cy="2492990"/>
          </a:xfrm>
          <a:prstGeom prst="rect">
            <a:avLst/>
          </a:prstGeom>
        </p:spPr>
        <p:txBody>
          <a:bodyPr wrap="square" rtlCol="0">
            <a:spAutoFit/>
          </a:bodyPr>
          <a:lstStyle/>
          <a:p>
            <a:r>
              <a:rPr lang="en-US" sz="2800" b="1">
                <a:solidFill>
                  <a:schemeClr val="bg1">
                    <a:lumMod val="65000"/>
                  </a:schemeClr>
                </a:solidFill>
              </a:rPr>
              <a:t>Team Logistics:</a:t>
            </a:r>
          </a:p>
          <a:p>
            <a:pPr marL="285750" indent="-285750">
              <a:buFont typeface="Arial" panose="020B0604020202020204" pitchFamily="34" charset="0"/>
              <a:buChar char="•"/>
            </a:pPr>
            <a:r>
              <a:rPr lang="en-US" sz="2000">
                <a:solidFill>
                  <a:schemeClr val="bg1">
                    <a:lumMod val="65000"/>
                  </a:schemeClr>
                </a:solidFill>
              </a:rPr>
              <a:t>Project Schedule</a:t>
            </a:r>
          </a:p>
          <a:p>
            <a:pPr marL="285750" indent="-285750">
              <a:buFont typeface="Arial" panose="020B0604020202020204" pitchFamily="34" charset="0"/>
              <a:buChar char="•"/>
            </a:pPr>
            <a:r>
              <a:rPr lang="en-US" sz="2000">
                <a:solidFill>
                  <a:schemeClr val="bg1">
                    <a:lumMod val="65000"/>
                  </a:schemeClr>
                </a:solidFill>
              </a:rPr>
              <a:t>Team Working Agreement</a:t>
            </a:r>
          </a:p>
          <a:p>
            <a:endParaRPr lang="en-US" sz="2000">
              <a:solidFill>
                <a:schemeClr val="bg1">
                  <a:lumMod val="65000"/>
                </a:schemeClr>
              </a:solidFill>
            </a:endParaRPr>
          </a:p>
        </p:txBody>
      </p:sp>
      <p:sp>
        <p:nvSpPr>
          <p:cNvPr id="25" name="TextBox 24">
            <a:extLst>
              <a:ext uri="{FF2B5EF4-FFF2-40B4-BE49-F238E27FC236}">
                <a16:creationId xmlns:a16="http://schemas.microsoft.com/office/drawing/2014/main" id="{74C4276F-98C5-6BED-A548-7AEFEEE3734C}"/>
              </a:ext>
            </a:extLst>
          </p:cNvPr>
          <p:cNvSpPr txBox="1"/>
          <p:nvPr/>
        </p:nvSpPr>
        <p:spPr>
          <a:xfrm>
            <a:off x="9460381" y="2144714"/>
            <a:ext cx="1900237" cy="646331"/>
          </a:xfrm>
          <a:prstGeom prst="rect">
            <a:avLst/>
          </a:prstGeom>
        </p:spPr>
        <p:txBody>
          <a:bodyPr wrap="square" rtlCol="0">
            <a:spAutoFit/>
          </a:bodyPr>
          <a:lstStyle/>
          <a:p>
            <a:r>
              <a:rPr lang="en-US" sz="3600" b="1">
                <a:solidFill>
                  <a:schemeClr val="bg1">
                    <a:lumMod val="65000"/>
                  </a:schemeClr>
                </a:solidFill>
              </a:rPr>
              <a:t>05</a:t>
            </a:r>
          </a:p>
        </p:txBody>
      </p:sp>
      <p:sp>
        <p:nvSpPr>
          <p:cNvPr id="26" name="TextBox 25">
            <a:extLst>
              <a:ext uri="{FF2B5EF4-FFF2-40B4-BE49-F238E27FC236}">
                <a16:creationId xmlns:a16="http://schemas.microsoft.com/office/drawing/2014/main" id="{083E579E-42FC-2092-3408-681EDA86EB5C}"/>
              </a:ext>
            </a:extLst>
          </p:cNvPr>
          <p:cNvSpPr txBox="1"/>
          <p:nvPr/>
        </p:nvSpPr>
        <p:spPr>
          <a:xfrm>
            <a:off x="9479689" y="2729489"/>
            <a:ext cx="2630015" cy="1754326"/>
          </a:xfrm>
          <a:prstGeom prst="rect">
            <a:avLst/>
          </a:prstGeom>
        </p:spPr>
        <p:txBody>
          <a:bodyPr wrap="square" rtlCol="0">
            <a:spAutoFit/>
          </a:bodyPr>
          <a:lstStyle/>
          <a:p>
            <a:r>
              <a:rPr lang="en-US" sz="2800" b="1">
                <a:solidFill>
                  <a:schemeClr val="bg1">
                    <a:lumMod val="65000"/>
                  </a:schemeClr>
                </a:solidFill>
              </a:rPr>
              <a:t>Retrospective:</a:t>
            </a:r>
          </a:p>
          <a:p>
            <a:pPr marL="342900" indent="-342900">
              <a:buFont typeface="Arial" panose="020B0604020202020204" pitchFamily="34" charset="0"/>
              <a:buChar char="•"/>
            </a:pPr>
            <a:r>
              <a:rPr lang="en-US" sz="2000">
                <a:solidFill>
                  <a:schemeClr val="bg1">
                    <a:lumMod val="65000"/>
                  </a:schemeClr>
                </a:solidFill>
              </a:rPr>
              <a:t>What went well</a:t>
            </a:r>
          </a:p>
          <a:p>
            <a:pPr marL="342900" indent="-342900">
              <a:buFont typeface="Arial" panose="020B0604020202020204" pitchFamily="34" charset="0"/>
              <a:buChar char="•"/>
            </a:pPr>
            <a:r>
              <a:rPr lang="en-US" sz="2000">
                <a:solidFill>
                  <a:schemeClr val="bg1">
                    <a:lumMod val="65000"/>
                  </a:schemeClr>
                </a:solidFill>
              </a:rPr>
              <a:t>What needs to be Improved</a:t>
            </a:r>
          </a:p>
          <a:p>
            <a:pPr marL="342900" indent="-342900">
              <a:buFont typeface="Arial" panose="020B0604020202020204" pitchFamily="34" charset="0"/>
              <a:buChar char="•"/>
            </a:pPr>
            <a:r>
              <a:rPr lang="en-US" sz="2000">
                <a:solidFill>
                  <a:schemeClr val="bg1">
                    <a:lumMod val="65000"/>
                  </a:schemeClr>
                </a:solidFill>
              </a:rPr>
              <a:t>Action Items</a:t>
            </a:r>
          </a:p>
        </p:txBody>
      </p:sp>
      <p:pic>
        <p:nvPicPr>
          <p:cNvPr id="38" name="Picture 37" descr="A logo with a black background&#10;&#10;Description automatically generated">
            <a:extLst>
              <a:ext uri="{FF2B5EF4-FFF2-40B4-BE49-F238E27FC236}">
                <a16:creationId xmlns:a16="http://schemas.microsoft.com/office/drawing/2014/main" id="{C77A089A-5435-8B60-FA72-555A818B84A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DDAD778B-5FD1-F2F9-4633-D8021D6E2CD0}"/>
              </a:ext>
            </a:extLst>
          </p:cNvPr>
          <p:cNvSpPr txBox="1"/>
          <p:nvPr/>
        </p:nvSpPr>
        <p:spPr>
          <a:xfrm>
            <a:off x="173775" y="2144714"/>
            <a:ext cx="1900237" cy="646331"/>
          </a:xfrm>
          <a:prstGeom prst="rect">
            <a:avLst/>
          </a:prstGeom>
        </p:spPr>
        <p:txBody>
          <a:bodyPr wrap="square" rtlCol="0">
            <a:spAutoFit/>
          </a:bodyPr>
          <a:lstStyle/>
          <a:p>
            <a:r>
              <a:rPr lang="en-US" sz="3600" b="1"/>
              <a:t>01</a:t>
            </a:r>
          </a:p>
        </p:txBody>
      </p:sp>
      <p:sp>
        <p:nvSpPr>
          <p:cNvPr id="6" name="TextBox 5">
            <a:extLst>
              <a:ext uri="{FF2B5EF4-FFF2-40B4-BE49-F238E27FC236}">
                <a16:creationId xmlns:a16="http://schemas.microsoft.com/office/drawing/2014/main" id="{0E22595D-1CC1-A6C3-0619-003C0E68B2E3}"/>
              </a:ext>
            </a:extLst>
          </p:cNvPr>
          <p:cNvSpPr txBox="1"/>
          <p:nvPr/>
        </p:nvSpPr>
        <p:spPr>
          <a:xfrm>
            <a:off x="193083" y="2729489"/>
            <a:ext cx="2350358" cy="1754326"/>
          </a:xfrm>
          <a:prstGeom prst="rect">
            <a:avLst/>
          </a:prstGeom>
        </p:spPr>
        <p:txBody>
          <a:bodyPr wrap="square" rtlCol="0">
            <a:spAutoFit/>
          </a:bodyPr>
          <a:lstStyle/>
          <a:p>
            <a:r>
              <a:rPr lang="en-US" sz="2800" b="1"/>
              <a:t>Our Team:</a:t>
            </a:r>
          </a:p>
          <a:p>
            <a:pPr marL="285750" indent="-285750">
              <a:buFont typeface="Arial" panose="020B0604020202020204" pitchFamily="34" charset="0"/>
              <a:buChar char="•"/>
            </a:pPr>
            <a:r>
              <a:rPr lang="en-US" sz="2000"/>
              <a:t>Member Names</a:t>
            </a:r>
          </a:p>
          <a:p>
            <a:pPr marL="285750" indent="-285750">
              <a:buFont typeface="Arial" panose="020B0604020202020204" pitchFamily="34" charset="0"/>
              <a:buChar char="•"/>
            </a:pPr>
            <a:r>
              <a:rPr lang="en-US" sz="2000"/>
              <a:t>Roles and Responsibilities</a:t>
            </a:r>
          </a:p>
          <a:p>
            <a:endParaRPr lang="en-US" sz="2000"/>
          </a:p>
        </p:txBody>
      </p:sp>
      <p:sp>
        <p:nvSpPr>
          <p:cNvPr id="8" name="TextBox 7">
            <a:extLst>
              <a:ext uri="{FF2B5EF4-FFF2-40B4-BE49-F238E27FC236}">
                <a16:creationId xmlns:a16="http://schemas.microsoft.com/office/drawing/2014/main" id="{CC9E5339-B4D1-D4C4-B4D0-DB8FECA4B973}"/>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898864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0C37C04-56F4-A9B2-A4F7-8E3A8368A894}"/>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B4263DEC-E7F9-670D-E228-3985779EBD2A}"/>
              </a:ext>
            </a:extLst>
          </p:cNvPr>
          <p:cNvSpPr/>
          <p:nvPr/>
        </p:nvSpPr>
        <p:spPr>
          <a:xfrm>
            <a:off x="245871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1B99171-49ED-5425-7AEC-31C370DE3C2E}"/>
              </a:ext>
            </a:extLst>
          </p:cNvPr>
          <p:cNvSpPr txBox="1"/>
          <p:nvPr/>
        </p:nvSpPr>
        <p:spPr>
          <a:xfrm>
            <a:off x="2645519" y="2144714"/>
            <a:ext cx="1900237" cy="646331"/>
          </a:xfrm>
          <a:prstGeom prst="rect">
            <a:avLst/>
          </a:prstGeom>
        </p:spPr>
        <p:txBody>
          <a:bodyPr wrap="square" rtlCol="0">
            <a:spAutoFit/>
          </a:bodyPr>
          <a:lstStyle/>
          <a:p>
            <a:r>
              <a:rPr lang="en-US" sz="3600" b="1"/>
              <a:t>02</a:t>
            </a:r>
          </a:p>
        </p:txBody>
      </p:sp>
      <p:sp>
        <p:nvSpPr>
          <p:cNvPr id="14" name="TextBox 13">
            <a:extLst>
              <a:ext uri="{FF2B5EF4-FFF2-40B4-BE49-F238E27FC236}">
                <a16:creationId xmlns:a16="http://schemas.microsoft.com/office/drawing/2014/main" id="{0E7F6763-BB69-1BBC-DDC6-7C4B132FA5F5}"/>
              </a:ext>
            </a:extLst>
          </p:cNvPr>
          <p:cNvSpPr txBox="1"/>
          <p:nvPr/>
        </p:nvSpPr>
        <p:spPr>
          <a:xfrm>
            <a:off x="2658682" y="2729489"/>
            <a:ext cx="2163558" cy="2800767"/>
          </a:xfrm>
          <a:prstGeom prst="rect">
            <a:avLst/>
          </a:prstGeom>
        </p:spPr>
        <p:txBody>
          <a:bodyPr wrap="square" lIns="91440" tIns="45720" rIns="91440" bIns="45720" rtlCol="0" anchor="t">
            <a:spAutoFit/>
          </a:bodyPr>
          <a:lstStyle/>
          <a:p>
            <a:r>
              <a:rPr lang="en-US" sz="2800" b="1"/>
              <a:t>Project Overview:</a:t>
            </a:r>
          </a:p>
          <a:p>
            <a:pPr marL="285750" indent="-285750">
              <a:buFont typeface="Arial" panose="020B0604020202020204" pitchFamily="34" charset="0"/>
              <a:buChar char="•"/>
            </a:pPr>
            <a:r>
              <a:rPr lang="en-US" sz="2000"/>
              <a:t>Problem Statement</a:t>
            </a:r>
          </a:p>
          <a:p>
            <a:pPr marL="285750" indent="-285750">
              <a:buFont typeface="Arial" panose="020B0604020202020204" pitchFamily="34" charset="0"/>
              <a:buChar char="•"/>
            </a:pPr>
            <a:r>
              <a:rPr lang="en-US" sz="2000"/>
              <a:t>Project Description</a:t>
            </a:r>
          </a:p>
          <a:p>
            <a:pPr marL="285750" indent="-285750">
              <a:buFont typeface="Arial" panose="020B0604020202020204" pitchFamily="34" charset="0"/>
              <a:buChar char="•"/>
            </a:pPr>
            <a:r>
              <a:rPr lang="en-US" sz="2000"/>
              <a:t>Personas</a:t>
            </a:r>
          </a:p>
          <a:p>
            <a:pPr marL="285750" indent="-285750">
              <a:buFont typeface="Arial" panose="020B0604020202020204" pitchFamily="34" charset="0"/>
              <a:buChar char="•"/>
            </a:pPr>
            <a:r>
              <a:rPr lang="en-US" sz="2000"/>
              <a:t>Product Idea</a:t>
            </a:r>
          </a:p>
        </p:txBody>
      </p:sp>
      <p:sp>
        <p:nvSpPr>
          <p:cNvPr id="16" name="TextBox 15">
            <a:extLst>
              <a:ext uri="{FF2B5EF4-FFF2-40B4-BE49-F238E27FC236}">
                <a16:creationId xmlns:a16="http://schemas.microsoft.com/office/drawing/2014/main" id="{9F73A08C-2B4B-D9F7-E43D-369B389DF1C4}"/>
              </a:ext>
            </a:extLst>
          </p:cNvPr>
          <p:cNvSpPr txBox="1"/>
          <p:nvPr/>
        </p:nvSpPr>
        <p:spPr>
          <a:xfrm>
            <a:off x="5057472" y="2144714"/>
            <a:ext cx="1900237" cy="646331"/>
          </a:xfrm>
          <a:prstGeom prst="rect">
            <a:avLst/>
          </a:prstGeom>
        </p:spPr>
        <p:txBody>
          <a:bodyPr wrap="square" rtlCol="0">
            <a:spAutoFit/>
          </a:bodyPr>
          <a:lstStyle/>
          <a:p>
            <a:r>
              <a:rPr lang="en-US" sz="3600" b="1">
                <a:solidFill>
                  <a:schemeClr val="bg1">
                    <a:lumMod val="65000"/>
                  </a:schemeClr>
                </a:solidFill>
              </a:rPr>
              <a:t>03</a:t>
            </a:r>
          </a:p>
        </p:txBody>
      </p:sp>
      <p:sp>
        <p:nvSpPr>
          <p:cNvPr id="17" name="TextBox 16">
            <a:extLst>
              <a:ext uri="{FF2B5EF4-FFF2-40B4-BE49-F238E27FC236}">
                <a16:creationId xmlns:a16="http://schemas.microsoft.com/office/drawing/2014/main" id="{08C3D71E-FD63-939A-9083-A258B6535C02}"/>
              </a:ext>
            </a:extLst>
          </p:cNvPr>
          <p:cNvSpPr txBox="1"/>
          <p:nvPr/>
        </p:nvSpPr>
        <p:spPr>
          <a:xfrm>
            <a:off x="5076780" y="2729489"/>
            <a:ext cx="2157413" cy="3108543"/>
          </a:xfrm>
          <a:prstGeom prst="rect">
            <a:avLst/>
          </a:prstGeom>
        </p:spPr>
        <p:txBody>
          <a:bodyPr wrap="square" rtlCol="0">
            <a:spAutoFit/>
          </a:bodyPr>
          <a:lstStyle/>
          <a:p>
            <a:r>
              <a:rPr lang="en-US" sz="2800" b="1">
                <a:solidFill>
                  <a:schemeClr val="bg1">
                    <a:lumMod val="65000"/>
                  </a:schemeClr>
                </a:solidFill>
              </a:rPr>
              <a:t>Languages and Tools:</a:t>
            </a:r>
          </a:p>
          <a:p>
            <a:pPr marL="285750" indent="-285750">
              <a:buFont typeface="Arial" panose="020B0604020202020204" pitchFamily="34" charset="0"/>
              <a:buChar char="•"/>
            </a:pPr>
            <a:r>
              <a:rPr lang="en-US" sz="2000">
                <a:solidFill>
                  <a:schemeClr val="bg1">
                    <a:lumMod val="65000"/>
                  </a:schemeClr>
                </a:solidFill>
              </a:rPr>
              <a:t>A list and explanation of technologies and algorithms used to complete the project</a:t>
            </a:r>
          </a:p>
        </p:txBody>
      </p:sp>
      <p:sp>
        <p:nvSpPr>
          <p:cNvPr id="18" name="TextBox 17">
            <a:extLst>
              <a:ext uri="{FF2B5EF4-FFF2-40B4-BE49-F238E27FC236}">
                <a16:creationId xmlns:a16="http://schemas.microsoft.com/office/drawing/2014/main" id="{39CB3438-F2E5-716A-9C11-F379055B0C9B}"/>
              </a:ext>
            </a:extLst>
          </p:cNvPr>
          <p:cNvSpPr txBox="1"/>
          <p:nvPr/>
        </p:nvSpPr>
        <p:spPr>
          <a:xfrm>
            <a:off x="7391218" y="2144714"/>
            <a:ext cx="1900237" cy="646331"/>
          </a:xfrm>
          <a:prstGeom prst="rect">
            <a:avLst/>
          </a:prstGeom>
        </p:spPr>
        <p:txBody>
          <a:bodyPr wrap="square" rtlCol="0">
            <a:spAutoFit/>
          </a:bodyPr>
          <a:lstStyle/>
          <a:p>
            <a:r>
              <a:rPr lang="en-US" sz="3600" b="1">
                <a:solidFill>
                  <a:schemeClr val="bg1">
                    <a:lumMod val="65000"/>
                  </a:schemeClr>
                </a:solidFill>
              </a:rPr>
              <a:t>04</a:t>
            </a:r>
          </a:p>
        </p:txBody>
      </p:sp>
      <p:sp>
        <p:nvSpPr>
          <p:cNvPr id="19" name="TextBox 18">
            <a:extLst>
              <a:ext uri="{FF2B5EF4-FFF2-40B4-BE49-F238E27FC236}">
                <a16:creationId xmlns:a16="http://schemas.microsoft.com/office/drawing/2014/main" id="{9A692D9D-C09F-2C92-44D1-7209AD1B4501}"/>
              </a:ext>
            </a:extLst>
          </p:cNvPr>
          <p:cNvSpPr txBox="1"/>
          <p:nvPr/>
        </p:nvSpPr>
        <p:spPr>
          <a:xfrm>
            <a:off x="7410526" y="2729489"/>
            <a:ext cx="2157413" cy="2492990"/>
          </a:xfrm>
          <a:prstGeom prst="rect">
            <a:avLst/>
          </a:prstGeom>
        </p:spPr>
        <p:txBody>
          <a:bodyPr wrap="square" rtlCol="0">
            <a:spAutoFit/>
          </a:bodyPr>
          <a:lstStyle/>
          <a:p>
            <a:r>
              <a:rPr lang="en-US" sz="2800" b="1">
                <a:solidFill>
                  <a:schemeClr val="bg1">
                    <a:lumMod val="65000"/>
                  </a:schemeClr>
                </a:solidFill>
              </a:rPr>
              <a:t>Team Logistics:</a:t>
            </a:r>
          </a:p>
          <a:p>
            <a:pPr marL="285750" indent="-285750">
              <a:buFont typeface="Arial" panose="020B0604020202020204" pitchFamily="34" charset="0"/>
              <a:buChar char="•"/>
            </a:pPr>
            <a:r>
              <a:rPr lang="en-US" sz="2000">
                <a:solidFill>
                  <a:schemeClr val="bg1">
                    <a:lumMod val="65000"/>
                  </a:schemeClr>
                </a:solidFill>
              </a:rPr>
              <a:t>Project Schedule</a:t>
            </a:r>
          </a:p>
          <a:p>
            <a:pPr marL="285750" indent="-285750">
              <a:buFont typeface="Arial" panose="020B0604020202020204" pitchFamily="34" charset="0"/>
              <a:buChar char="•"/>
            </a:pPr>
            <a:r>
              <a:rPr lang="en-US" sz="2000">
                <a:solidFill>
                  <a:schemeClr val="bg1">
                    <a:lumMod val="65000"/>
                  </a:schemeClr>
                </a:solidFill>
              </a:rPr>
              <a:t>Team Working Agreement</a:t>
            </a:r>
          </a:p>
          <a:p>
            <a:endParaRPr lang="en-US" sz="2000">
              <a:solidFill>
                <a:schemeClr val="bg1">
                  <a:lumMod val="65000"/>
                </a:schemeClr>
              </a:solidFill>
            </a:endParaRPr>
          </a:p>
        </p:txBody>
      </p:sp>
      <p:sp>
        <p:nvSpPr>
          <p:cNvPr id="25" name="TextBox 24">
            <a:extLst>
              <a:ext uri="{FF2B5EF4-FFF2-40B4-BE49-F238E27FC236}">
                <a16:creationId xmlns:a16="http://schemas.microsoft.com/office/drawing/2014/main" id="{7363011D-8828-6C00-CD2D-3868EBF596EB}"/>
              </a:ext>
            </a:extLst>
          </p:cNvPr>
          <p:cNvSpPr txBox="1"/>
          <p:nvPr/>
        </p:nvSpPr>
        <p:spPr>
          <a:xfrm>
            <a:off x="9460381" y="2144714"/>
            <a:ext cx="1900237" cy="646331"/>
          </a:xfrm>
          <a:prstGeom prst="rect">
            <a:avLst/>
          </a:prstGeom>
        </p:spPr>
        <p:txBody>
          <a:bodyPr wrap="square" rtlCol="0">
            <a:spAutoFit/>
          </a:bodyPr>
          <a:lstStyle/>
          <a:p>
            <a:r>
              <a:rPr lang="en-US" sz="3600" b="1">
                <a:solidFill>
                  <a:schemeClr val="bg1">
                    <a:lumMod val="65000"/>
                  </a:schemeClr>
                </a:solidFill>
              </a:rPr>
              <a:t>05</a:t>
            </a:r>
          </a:p>
        </p:txBody>
      </p:sp>
      <p:sp>
        <p:nvSpPr>
          <p:cNvPr id="26" name="TextBox 25">
            <a:extLst>
              <a:ext uri="{FF2B5EF4-FFF2-40B4-BE49-F238E27FC236}">
                <a16:creationId xmlns:a16="http://schemas.microsoft.com/office/drawing/2014/main" id="{D80AE476-BC88-AFB4-DF06-AB4FED65A018}"/>
              </a:ext>
            </a:extLst>
          </p:cNvPr>
          <p:cNvSpPr txBox="1"/>
          <p:nvPr/>
        </p:nvSpPr>
        <p:spPr>
          <a:xfrm>
            <a:off x="9479689" y="2729489"/>
            <a:ext cx="2629877" cy="1754326"/>
          </a:xfrm>
          <a:prstGeom prst="rect">
            <a:avLst/>
          </a:prstGeom>
        </p:spPr>
        <p:txBody>
          <a:bodyPr wrap="square" rtlCol="0">
            <a:spAutoFit/>
          </a:bodyPr>
          <a:lstStyle/>
          <a:p>
            <a:r>
              <a:rPr lang="en-US" sz="2800" b="1">
                <a:solidFill>
                  <a:schemeClr val="bg1">
                    <a:lumMod val="65000"/>
                  </a:schemeClr>
                </a:solidFill>
              </a:rPr>
              <a:t>Retrospective:</a:t>
            </a:r>
          </a:p>
          <a:p>
            <a:pPr marL="342900" indent="-342900">
              <a:buFont typeface="Arial" panose="020B0604020202020204" pitchFamily="34" charset="0"/>
              <a:buChar char="•"/>
            </a:pPr>
            <a:r>
              <a:rPr lang="en-US" sz="2000">
                <a:solidFill>
                  <a:schemeClr val="bg1">
                    <a:lumMod val="65000"/>
                  </a:schemeClr>
                </a:solidFill>
              </a:rPr>
              <a:t>What went well</a:t>
            </a:r>
          </a:p>
          <a:p>
            <a:pPr marL="342900" indent="-342900">
              <a:buFont typeface="Arial" panose="020B0604020202020204" pitchFamily="34" charset="0"/>
              <a:buChar char="•"/>
            </a:pPr>
            <a:r>
              <a:rPr lang="en-US" sz="2000">
                <a:solidFill>
                  <a:schemeClr val="bg1">
                    <a:lumMod val="65000"/>
                  </a:schemeClr>
                </a:solidFill>
              </a:rPr>
              <a:t>What needs to be Improved</a:t>
            </a:r>
          </a:p>
          <a:p>
            <a:pPr marL="342900" indent="-342900">
              <a:buFont typeface="Arial" panose="020B0604020202020204" pitchFamily="34" charset="0"/>
              <a:buChar char="•"/>
            </a:pPr>
            <a:r>
              <a:rPr lang="en-US" sz="2000">
                <a:solidFill>
                  <a:schemeClr val="bg1">
                    <a:lumMod val="65000"/>
                  </a:schemeClr>
                </a:solidFill>
              </a:rPr>
              <a:t>Action Items</a:t>
            </a:r>
          </a:p>
        </p:txBody>
      </p:sp>
      <p:pic>
        <p:nvPicPr>
          <p:cNvPr id="38" name="Picture 37" descr="A logo with a black background&#10;&#10;Description automatically generated">
            <a:extLst>
              <a:ext uri="{FF2B5EF4-FFF2-40B4-BE49-F238E27FC236}">
                <a16:creationId xmlns:a16="http://schemas.microsoft.com/office/drawing/2014/main" id="{A35E968E-4692-B7DC-DEE2-C1CEDD92746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0D6C6779-7FC1-FFE3-031E-962696941336}"/>
              </a:ext>
            </a:extLst>
          </p:cNvPr>
          <p:cNvSpPr txBox="1"/>
          <p:nvPr/>
        </p:nvSpPr>
        <p:spPr>
          <a:xfrm>
            <a:off x="173775" y="2144714"/>
            <a:ext cx="1900237" cy="646331"/>
          </a:xfrm>
          <a:prstGeom prst="rect">
            <a:avLst/>
          </a:prstGeom>
        </p:spPr>
        <p:txBody>
          <a:bodyPr wrap="square" rtlCol="0">
            <a:spAutoFit/>
          </a:bodyPr>
          <a:lstStyle/>
          <a:p>
            <a:r>
              <a:rPr lang="en-US" sz="3600" b="1">
                <a:solidFill>
                  <a:schemeClr val="bg1">
                    <a:lumMod val="65000"/>
                  </a:schemeClr>
                </a:solidFill>
              </a:rPr>
              <a:t>01</a:t>
            </a:r>
          </a:p>
        </p:txBody>
      </p:sp>
      <p:sp>
        <p:nvSpPr>
          <p:cNvPr id="6" name="TextBox 5">
            <a:extLst>
              <a:ext uri="{FF2B5EF4-FFF2-40B4-BE49-F238E27FC236}">
                <a16:creationId xmlns:a16="http://schemas.microsoft.com/office/drawing/2014/main" id="{74B26EA3-929C-078C-0381-677A707AB5EC}"/>
              </a:ext>
            </a:extLst>
          </p:cNvPr>
          <p:cNvSpPr txBox="1"/>
          <p:nvPr/>
        </p:nvSpPr>
        <p:spPr>
          <a:xfrm>
            <a:off x="193083" y="2729489"/>
            <a:ext cx="2350358" cy="1754326"/>
          </a:xfrm>
          <a:prstGeom prst="rect">
            <a:avLst/>
          </a:prstGeom>
        </p:spPr>
        <p:txBody>
          <a:bodyPr wrap="square" rtlCol="0">
            <a:spAutoFit/>
          </a:bodyPr>
          <a:lstStyle/>
          <a:p>
            <a:r>
              <a:rPr lang="en-US" sz="2800" b="1">
                <a:solidFill>
                  <a:schemeClr val="bg1">
                    <a:lumMod val="65000"/>
                  </a:schemeClr>
                </a:solidFill>
              </a:rPr>
              <a:t>Our Team:</a:t>
            </a:r>
          </a:p>
          <a:p>
            <a:pPr marL="285750" indent="-285750">
              <a:buFont typeface="Arial" panose="020B0604020202020204" pitchFamily="34" charset="0"/>
              <a:buChar char="•"/>
            </a:pPr>
            <a:r>
              <a:rPr lang="en-US" sz="2000">
                <a:solidFill>
                  <a:schemeClr val="bg1">
                    <a:lumMod val="65000"/>
                  </a:schemeClr>
                </a:solidFill>
              </a:rPr>
              <a:t>Member Names</a:t>
            </a:r>
          </a:p>
          <a:p>
            <a:pPr marL="285750" indent="-285750">
              <a:buFont typeface="Arial" panose="020B0604020202020204" pitchFamily="34" charset="0"/>
              <a:buChar char="•"/>
            </a:pPr>
            <a:r>
              <a:rPr lang="en-US" sz="2000">
                <a:solidFill>
                  <a:schemeClr val="bg1">
                    <a:lumMod val="65000"/>
                  </a:schemeClr>
                </a:solidFill>
              </a:rPr>
              <a:t>Roles and Responsibilities</a:t>
            </a:r>
          </a:p>
          <a:p>
            <a:endParaRPr lang="en-US" sz="2000">
              <a:solidFill>
                <a:schemeClr val="bg1">
                  <a:lumMod val="65000"/>
                </a:schemeClr>
              </a:solidFill>
            </a:endParaRPr>
          </a:p>
        </p:txBody>
      </p:sp>
      <p:sp>
        <p:nvSpPr>
          <p:cNvPr id="3" name="TextBox 2">
            <a:extLst>
              <a:ext uri="{FF2B5EF4-FFF2-40B4-BE49-F238E27FC236}">
                <a16:creationId xmlns:a16="http://schemas.microsoft.com/office/drawing/2014/main" id="{E74897AE-BDAE-13D2-DEE3-B4A275B748E1}"/>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1441613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341CDB3B-230D-F276-0723-3BA4E81C101E}"/>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1567D9C4-2F7D-02D4-70EA-D518977B31B6}"/>
              </a:ext>
            </a:extLst>
          </p:cNvPr>
          <p:cNvSpPr/>
          <p:nvPr/>
        </p:nvSpPr>
        <p:spPr>
          <a:xfrm>
            <a:off x="4959075" y="2139033"/>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7EDB274-F5BD-EFF9-C68F-D36F9C37D83E}"/>
              </a:ext>
            </a:extLst>
          </p:cNvPr>
          <p:cNvSpPr txBox="1"/>
          <p:nvPr/>
        </p:nvSpPr>
        <p:spPr>
          <a:xfrm>
            <a:off x="2645519" y="2144714"/>
            <a:ext cx="1900237" cy="646331"/>
          </a:xfrm>
          <a:prstGeom prst="rect">
            <a:avLst/>
          </a:prstGeom>
        </p:spPr>
        <p:txBody>
          <a:bodyPr wrap="square" rtlCol="0">
            <a:spAutoFit/>
          </a:bodyPr>
          <a:lstStyle/>
          <a:p>
            <a:r>
              <a:rPr lang="en-US" sz="3600" b="1">
                <a:solidFill>
                  <a:schemeClr val="bg1">
                    <a:lumMod val="65000"/>
                  </a:schemeClr>
                </a:solidFill>
              </a:rPr>
              <a:t>02</a:t>
            </a:r>
          </a:p>
        </p:txBody>
      </p:sp>
      <p:sp>
        <p:nvSpPr>
          <p:cNvPr id="14" name="TextBox 13">
            <a:extLst>
              <a:ext uri="{FF2B5EF4-FFF2-40B4-BE49-F238E27FC236}">
                <a16:creationId xmlns:a16="http://schemas.microsoft.com/office/drawing/2014/main" id="{B3254237-0D08-1ECB-0FC4-513414A65600}"/>
              </a:ext>
            </a:extLst>
          </p:cNvPr>
          <p:cNvSpPr txBox="1"/>
          <p:nvPr/>
        </p:nvSpPr>
        <p:spPr>
          <a:xfrm>
            <a:off x="2664827" y="2729489"/>
            <a:ext cx="2157413" cy="2800767"/>
          </a:xfrm>
          <a:prstGeom prst="rect">
            <a:avLst/>
          </a:prstGeom>
        </p:spPr>
        <p:txBody>
          <a:bodyPr wrap="square" lIns="91440" tIns="45720" rIns="91440" bIns="45720" rtlCol="0" anchor="t">
            <a:spAutoFit/>
          </a:bodyPr>
          <a:lstStyle/>
          <a:p>
            <a:r>
              <a:rPr lang="en-US" sz="2800" b="1">
                <a:solidFill>
                  <a:schemeClr val="bg1">
                    <a:lumMod val="65000"/>
                  </a:schemeClr>
                </a:solidFill>
              </a:rPr>
              <a:t>Project Overview:</a:t>
            </a:r>
          </a:p>
          <a:p>
            <a:pPr marL="285750" indent="-285750">
              <a:buFont typeface="Arial" panose="020B0604020202020204" pitchFamily="34" charset="0"/>
              <a:buChar char="•"/>
            </a:pPr>
            <a:r>
              <a:rPr lang="en-US" sz="2000">
                <a:solidFill>
                  <a:schemeClr val="bg1">
                    <a:lumMod val="65000"/>
                  </a:schemeClr>
                </a:solidFill>
              </a:rPr>
              <a:t>Problem Statement</a:t>
            </a:r>
          </a:p>
          <a:p>
            <a:pPr marL="285750" indent="-285750">
              <a:buFont typeface="Arial" panose="020B0604020202020204" pitchFamily="34" charset="0"/>
              <a:buChar char="•"/>
            </a:pPr>
            <a:r>
              <a:rPr lang="en-US" sz="2000">
                <a:solidFill>
                  <a:schemeClr val="bg1">
                    <a:lumMod val="65000"/>
                  </a:schemeClr>
                </a:solidFill>
              </a:rPr>
              <a:t>Project Description</a:t>
            </a:r>
          </a:p>
          <a:p>
            <a:pPr marL="285750" indent="-285750">
              <a:buFont typeface="Arial" panose="020B0604020202020204" pitchFamily="34" charset="0"/>
              <a:buChar char="•"/>
            </a:pPr>
            <a:r>
              <a:rPr lang="en-US" sz="2000">
                <a:solidFill>
                  <a:schemeClr val="bg1">
                    <a:lumMod val="65000"/>
                  </a:schemeClr>
                </a:solidFill>
              </a:rPr>
              <a:t>Personas</a:t>
            </a:r>
          </a:p>
          <a:p>
            <a:pPr marL="285750" indent="-285750">
              <a:buFont typeface="Arial" panose="020B0604020202020204" pitchFamily="34" charset="0"/>
              <a:buChar char="•"/>
            </a:pPr>
            <a:r>
              <a:rPr lang="en-US" sz="2000">
                <a:solidFill>
                  <a:schemeClr val="bg1">
                    <a:lumMod val="65000"/>
                  </a:schemeClr>
                </a:solidFill>
                <a:ea typeface="+mn-lt"/>
                <a:cs typeface="+mn-lt"/>
              </a:rPr>
              <a:t>Product Idea</a:t>
            </a:r>
            <a:endParaRPr lang="en-US" sz="2000">
              <a:solidFill>
                <a:schemeClr val="bg1">
                  <a:lumMod val="65000"/>
                </a:schemeClr>
              </a:solidFill>
            </a:endParaRPr>
          </a:p>
        </p:txBody>
      </p:sp>
      <p:sp>
        <p:nvSpPr>
          <p:cNvPr id="16" name="TextBox 15">
            <a:extLst>
              <a:ext uri="{FF2B5EF4-FFF2-40B4-BE49-F238E27FC236}">
                <a16:creationId xmlns:a16="http://schemas.microsoft.com/office/drawing/2014/main" id="{876A2FA5-8D6C-6099-18F8-E4312C4AD911}"/>
              </a:ext>
            </a:extLst>
          </p:cNvPr>
          <p:cNvSpPr txBox="1"/>
          <p:nvPr/>
        </p:nvSpPr>
        <p:spPr>
          <a:xfrm>
            <a:off x="5057472" y="2144714"/>
            <a:ext cx="1900237" cy="646331"/>
          </a:xfrm>
          <a:prstGeom prst="rect">
            <a:avLst/>
          </a:prstGeom>
        </p:spPr>
        <p:txBody>
          <a:bodyPr wrap="square" rtlCol="0">
            <a:spAutoFit/>
          </a:bodyPr>
          <a:lstStyle/>
          <a:p>
            <a:r>
              <a:rPr lang="en-US" sz="3600" b="1"/>
              <a:t>03</a:t>
            </a:r>
          </a:p>
        </p:txBody>
      </p:sp>
      <p:sp>
        <p:nvSpPr>
          <p:cNvPr id="17" name="TextBox 16">
            <a:extLst>
              <a:ext uri="{FF2B5EF4-FFF2-40B4-BE49-F238E27FC236}">
                <a16:creationId xmlns:a16="http://schemas.microsoft.com/office/drawing/2014/main" id="{72ECD262-A523-A7FB-0535-4C923A5BDAB5}"/>
              </a:ext>
            </a:extLst>
          </p:cNvPr>
          <p:cNvSpPr txBox="1"/>
          <p:nvPr/>
        </p:nvSpPr>
        <p:spPr>
          <a:xfrm>
            <a:off x="5076780" y="2729489"/>
            <a:ext cx="2157413" cy="3108543"/>
          </a:xfrm>
          <a:prstGeom prst="rect">
            <a:avLst/>
          </a:prstGeom>
        </p:spPr>
        <p:txBody>
          <a:bodyPr wrap="square" rtlCol="0">
            <a:spAutoFit/>
          </a:bodyPr>
          <a:lstStyle/>
          <a:p>
            <a:r>
              <a:rPr lang="en-US" sz="2800" b="1"/>
              <a:t>Languages and Tools:</a:t>
            </a:r>
          </a:p>
          <a:p>
            <a:pPr marL="285750" indent="-285750">
              <a:buFont typeface="Arial" panose="020B0604020202020204" pitchFamily="34" charset="0"/>
              <a:buChar char="•"/>
            </a:pPr>
            <a:r>
              <a:rPr lang="en-US" sz="2000"/>
              <a:t>A list and explanation of technologies and algorithms used to complete the project</a:t>
            </a:r>
          </a:p>
        </p:txBody>
      </p:sp>
      <p:sp>
        <p:nvSpPr>
          <p:cNvPr id="18" name="TextBox 17">
            <a:extLst>
              <a:ext uri="{FF2B5EF4-FFF2-40B4-BE49-F238E27FC236}">
                <a16:creationId xmlns:a16="http://schemas.microsoft.com/office/drawing/2014/main" id="{E2E0177B-883F-6396-9D1E-8FE21605CD86}"/>
              </a:ext>
            </a:extLst>
          </p:cNvPr>
          <p:cNvSpPr txBox="1"/>
          <p:nvPr/>
        </p:nvSpPr>
        <p:spPr>
          <a:xfrm>
            <a:off x="7391218" y="2144714"/>
            <a:ext cx="1900237" cy="646331"/>
          </a:xfrm>
          <a:prstGeom prst="rect">
            <a:avLst/>
          </a:prstGeom>
        </p:spPr>
        <p:txBody>
          <a:bodyPr wrap="square" rtlCol="0">
            <a:spAutoFit/>
          </a:bodyPr>
          <a:lstStyle/>
          <a:p>
            <a:r>
              <a:rPr lang="en-US" sz="3600" b="1">
                <a:solidFill>
                  <a:schemeClr val="bg1">
                    <a:lumMod val="65000"/>
                  </a:schemeClr>
                </a:solidFill>
              </a:rPr>
              <a:t>04</a:t>
            </a:r>
          </a:p>
        </p:txBody>
      </p:sp>
      <p:sp>
        <p:nvSpPr>
          <p:cNvPr id="19" name="TextBox 18">
            <a:extLst>
              <a:ext uri="{FF2B5EF4-FFF2-40B4-BE49-F238E27FC236}">
                <a16:creationId xmlns:a16="http://schemas.microsoft.com/office/drawing/2014/main" id="{F615732A-08A1-E7CF-477E-3A61F4F5D3BB}"/>
              </a:ext>
            </a:extLst>
          </p:cNvPr>
          <p:cNvSpPr txBox="1"/>
          <p:nvPr/>
        </p:nvSpPr>
        <p:spPr>
          <a:xfrm>
            <a:off x="7410526" y="2729489"/>
            <a:ext cx="2157413" cy="2492990"/>
          </a:xfrm>
          <a:prstGeom prst="rect">
            <a:avLst/>
          </a:prstGeom>
        </p:spPr>
        <p:txBody>
          <a:bodyPr wrap="square" rtlCol="0">
            <a:spAutoFit/>
          </a:bodyPr>
          <a:lstStyle/>
          <a:p>
            <a:r>
              <a:rPr lang="en-US" sz="2800" b="1">
                <a:solidFill>
                  <a:schemeClr val="bg1">
                    <a:lumMod val="65000"/>
                  </a:schemeClr>
                </a:solidFill>
              </a:rPr>
              <a:t>Team Logistics:</a:t>
            </a:r>
          </a:p>
          <a:p>
            <a:pPr marL="285750" indent="-285750">
              <a:buFont typeface="Arial" panose="020B0604020202020204" pitchFamily="34" charset="0"/>
              <a:buChar char="•"/>
            </a:pPr>
            <a:r>
              <a:rPr lang="en-US" sz="2000">
                <a:solidFill>
                  <a:schemeClr val="bg1">
                    <a:lumMod val="65000"/>
                  </a:schemeClr>
                </a:solidFill>
              </a:rPr>
              <a:t>Project Schedule</a:t>
            </a:r>
          </a:p>
          <a:p>
            <a:pPr marL="285750" indent="-285750">
              <a:buFont typeface="Arial" panose="020B0604020202020204" pitchFamily="34" charset="0"/>
              <a:buChar char="•"/>
            </a:pPr>
            <a:r>
              <a:rPr lang="en-US" sz="2000">
                <a:solidFill>
                  <a:schemeClr val="bg1">
                    <a:lumMod val="65000"/>
                  </a:schemeClr>
                </a:solidFill>
              </a:rPr>
              <a:t>Team Working Agreement</a:t>
            </a:r>
          </a:p>
          <a:p>
            <a:endParaRPr lang="en-US" sz="2000">
              <a:solidFill>
                <a:schemeClr val="bg1">
                  <a:lumMod val="65000"/>
                </a:schemeClr>
              </a:solidFill>
            </a:endParaRPr>
          </a:p>
        </p:txBody>
      </p:sp>
      <p:sp>
        <p:nvSpPr>
          <p:cNvPr id="25" name="TextBox 24">
            <a:extLst>
              <a:ext uri="{FF2B5EF4-FFF2-40B4-BE49-F238E27FC236}">
                <a16:creationId xmlns:a16="http://schemas.microsoft.com/office/drawing/2014/main" id="{3CE62889-3F83-B81A-23AF-02C9B0C73E6C}"/>
              </a:ext>
            </a:extLst>
          </p:cNvPr>
          <p:cNvSpPr txBox="1"/>
          <p:nvPr/>
        </p:nvSpPr>
        <p:spPr>
          <a:xfrm>
            <a:off x="9460381" y="2144714"/>
            <a:ext cx="1900237" cy="646331"/>
          </a:xfrm>
          <a:prstGeom prst="rect">
            <a:avLst/>
          </a:prstGeom>
        </p:spPr>
        <p:txBody>
          <a:bodyPr wrap="square" rtlCol="0">
            <a:spAutoFit/>
          </a:bodyPr>
          <a:lstStyle/>
          <a:p>
            <a:r>
              <a:rPr lang="en-US" sz="3600" b="1">
                <a:solidFill>
                  <a:schemeClr val="bg1">
                    <a:lumMod val="65000"/>
                  </a:schemeClr>
                </a:solidFill>
              </a:rPr>
              <a:t>05</a:t>
            </a:r>
          </a:p>
        </p:txBody>
      </p:sp>
      <p:sp>
        <p:nvSpPr>
          <p:cNvPr id="26" name="TextBox 25">
            <a:extLst>
              <a:ext uri="{FF2B5EF4-FFF2-40B4-BE49-F238E27FC236}">
                <a16:creationId xmlns:a16="http://schemas.microsoft.com/office/drawing/2014/main" id="{81B25EE3-DFFE-2D93-3E7F-9D98E83C000C}"/>
              </a:ext>
            </a:extLst>
          </p:cNvPr>
          <p:cNvSpPr txBox="1"/>
          <p:nvPr/>
        </p:nvSpPr>
        <p:spPr>
          <a:xfrm>
            <a:off x="9479689" y="2729489"/>
            <a:ext cx="2629877" cy="1754326"/>
          </a:xfrm>
          <a:prstGeom prst="rect">
            <a:avLst/>
          </a:prstGeom>
        </p:spPr>
        <p:txBody>
          <a:bodyPr wrap="square" rtlCol="0">
            <a:spAutoFit/>
          </a:bodyPr>
          <a:lstStyle/>
          <a:p>
            <a:r>
              <a:rPr lang="en-US" sz="2800" b="1">
                <a:solidFill>
                  <a:schemeClr val="bg1">
                    <a:lumMod val="65000"/>
                  </a:schemeClr>
                </a:solidFill>
              </a:rPr>
              <a:t>Retrospective:</a:t>
            </a:r>
          </a:p>
          <a:p>
            <a:pPr marL="342900" indent="-342900">
              <a:buFont typeface="Arial" panose="020B0604020202020204" pitchFamily="34" charset="0"/>
              <a:buChar char="•"/>
            </a:pPr>
            <a:r>
              <a:rPr lang="en-US" sz="2000">
                <a:solidFill>
                  <a:schemeClr val="bg1">
                    <a:lumMod val="65000"/>
                  </a:schemeClr>
                </a:solidFill>
              </a:rPr>
              <a:t>What went well</a:t>
            </a:r>
          </a:p>
          <a:p>
            <a:pPr marL="342900" indent="-342900">
              <a:buFont typeface="Arial" panose="020B0604020202020204" pitchFamily="34" charset="0"/>
              <a:buChar char="•"/>
            </a:pPr>
            <a:r>
              <a:rPr lang="en-US" sz="2000">
                <a:solidFill>
                  <a:schemeClr val="bg1">
                    <a:lumMod val="65000"/>
                  </a:schemeClr>
                </a:solidFill>
              </a:rPr>
              <a:t>What needs to be Improved</a:t>
            </a:r>
          </a:p>
          <a:p>
            <a:pPr marL="342900" indent="-342900">
              <a:buFont typeface="Arial" panose="020B0604020202020204" pitchFamily="34" charset="0"/>
              <a:buChar char="•"/>
            </a:pPr>
            <a:r>
              <a:rPr lang="en-US" sz="2000">
                <a:solidFill>
                  <a:schemeClr val="bg1">
                    <a:lumMod val="65000"/>
                  </a:schemeClr>
                </a:solidFill>
              </a:rPr>
              <a:t>Action Items</a:t>
            </a:r>
          </a:p>
        </p:txBody>
      </p:sp>
      <p:pic>
        <p:nvPicPr>
          <p:cNvPr id="38" name="Picture 37" descr="A logo with a black background&#10;&#10;Description automatically generated">
            <a:extLst>
              <a:ext uri="{FF2B5EF4-FFF2-40B4-BE49-F238E27FC236}">
                <a16:creationId xmlns:a16="http://schemas.microsoft.com/office/drawing/2014/main" id="{6850D69A-1D2A-FCC4-0796-A76F7DCB86D0}"/>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E930B45B-B466-7052-FE1F-0226C520B997}"/>
              </a:ext>
            </a:extLst>
          </p:cNvPr>
          <p:cNvSpPr txBox="1"/>
          <p:nvPr/>
        </p:nvSpPr>
        <p:spPr>
          <a:xfrm>
            <a:off x="173775" y="2144714"/>
            <a:ext cx="1900237" cy="646331"/>
          </a:xfrm>
          <a:prstGeom prst="rect">
            <a:avLst/>
          </a:prstGeom>
        </p:spPr>
        <p:txBody>
          <a:bodyPr wrap="square" rtlCol="0">
            <a:spAutoFit/>
          </a:bodyPr>
          <a:lstStyle/>
          <a:p>
            <a:r>
              <a:rPr lang="en-US" sz="3600" b="1">
                <a:solidFill>
                  <a:schemeClr val="bg1">
                    <a:lumMod val="65000"/>
                  </a:schemeClr>
                </a:solidFill>
              </a:rPr>
              <a:t>01</a:t>
            </a:r>
          </a:p>
        </p:txBody>
      </p:sp>
      <p:sp>
        <p:nvSpPr>
          <p:cNvPr id="6" name="TextBox 5">
            <a:extLst>
              <a:ext uri="{FF2B5EF4-FFF2-40B4-BE49-F238E27FC236}">
                <a16:creationId xmlns:a16="http://schemas.microsoft.com/office/drawing/2014/main" id="{D2ACD027-0B8E-20D9-29BC-A9D2213A3BFE}"/>
              </a:ext>
            </a:extLst>
          </p:cNvPr>
          <p:cNvSpPr txBox="1"/>
          <p:nvPr/>
        </p:nvSpPr>
        <p:spPr>
          <a:xfrm>
            <a:off x="193083" y="2729489"/>
            <a:ext cx="2350358" cy="1754326"/>
          </a:xfrm>
          <a:prstGeom prst="rect">
            <a:avLst/>
          </a:prstGeom>
        </p:spPr>
        <p:txBody>
          <a:bodyPr wrap="square" rtlCol="0">
            <a:spAutoFit/>
          </a:bodyPr>
          <a:lstStyle/>
          <a:p>
            <a:r>
              <a:rPr lang="en-US" sz="2800" b="1">
                <a:solidFill>
                  <a:schemeClr val="bg1">
                    <a:lumMod val="65000"/>
                  </a:schemeClr>
                </a:solidFill>
              </a:rPr>
              <a:t>Our Team:</a:t>
            </a:r>
          </a:p>
          <a:p>
            <a:pPr marL="285750" indent="-285750">
              <a:buFont typeface="Arial" panose="020B0604020202020204" pitchFamily="34" charset="0"/>
              <a:buChar char="•"/>
            </a:pPr>
            <a:r>
              <a:rPr lang="en-US" sz="2000">
                <a:solidFill>
                  <a:schemeClr val="bg1">
                    <a:lumMod val="65000"/>
                  </a:schemeClr>
                </a:solidFill>
              </a:rPr>
              <a:t>Member Names</a:t>
            </a:r>
          </a:p>
          <a:p>
            <a:pPr marL="285750" indent="-285750">
              <a:buFont typeface="Arial" panose="020B0604020202020204" pitchFamily="34" charset="0"/>
              <a:buChar char="•"/>
            </a:pPr>
            <a:r>
              <a:rPr lang="en-US" sz="2000">
                <a:solidFill>
                  <a:schemeClr val="bg1">
                    <a:lumMod val="65000"/>
                  </a:schemeClr>
                </a:solidFill>
              </a:rPr>
              <a:t>Roles and Responsibilities</a:t>
            </a:r>
          </a:p>
          <a:p>
            <a:endParaRPr lang="en-US" sz="2000">
              <a:solidFill>
                <a:schemeClr val="bg1">
                  <a:lumMod val="65000"/>
                </a:schemeClr>
              </a:solidFill>
            </a:endParaRPr>
          </a:p>
        </p:txBody>
      </p:sp>
      <p:sp>
        <p:nvSpPr>
          <p:cNvPr id="3" name="TextBox 2">
            <a:extLst>
              <a:ext uri="{FF2B5EF4-FFF2-40B4-BE49-F238E27FC236}">
                <a16:creationId xmlns:a16="http://schemas.microsoft.com/office/drawing/2014/main" id="{2E70ED86-998C-6AE5-9141-68A57096ADA7}"/>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3505337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AF1238A1-9CDA-0C77-2421-4FADB9EF1B1A}"/>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7703D184-97A9-F69D-8134-ADBE2388D3F5}"/>
              </a:ext>
            </a:extLst>
          </p:cNvPr>
          <p:cNvSpPr/>
          <p:nvPr/>
        </p:nvSpPr>
        <p:spPr>
          <a:xfrm>
            <a:off x="7248047" y="2139033"/>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DD8AAA1-4E00-E1EE-E1BC-2D7A35C17F43}"/>
              </a:ext>
            </a:extLst>
          </p:cNvPr>
          <p:cNvSpPr txBox="1"/>
          <p:nvPr/>
        </p:nvSpPr>
        <p:spPr>
          <a:xfrm>
            <a:off x="2645519" y="2144714"/>
            <a:ext cx="1900237" cy="646331"/>
          </a:xfrm>
          <a:prstGeom prst="rect">
            <a:avLst/>
          </a:prstGeom>
        </p:spPr>
        <p:txBody>
          <a:bodyPr wrap="square" rtlCol="0">
            <a:spAutoFit/>
          </a:bodyPr>
          <a:lstStyle/>
          <a:p>
            <a:r>
              <a:rPr lang="en-US" sz="3600" b="1">
                <a:solidFill>
                  <a:schemeClr val="bg1">
                    <a:lumMod val="65000"/>
                  </a:schemeClr>
                </a:solidFill>
              </a:rPr>
              <a:t>02</a:t>
            </a:r>
          </a:p>
        </p:txBody>
      </p:sp>
      <p:sp>
        <p:nvSpPr>
          <p:cNvPr id="14" name="TextBox 13">
            <a:extLst>
              <a:ext uri="{FF2B5EF4-FFF2-40B4-BE49-F238E27FC236}">
                <a16:creationId xmlns:a16="http://schemas.microsoft.com/office/drawing/2014/main" id="{FC82AB22-E637-2048-CF20-6EA37381F223}"/>
              </a:ext>
            </a:extLst>
          </p:cNvPr>
          <p:cNvSpPr txBox="1"/>
          <p:nvPr/>
        </p:nvSpPr>
        <p:spPr>
          <a:xfrm>
            <a:off x="2664827" y="2729489"/>
            <a:ext cx="2157413" cy="2800767"/>
          </a:xfrm>
          <a:prstGeom prst="rect">
            <a:avLst/>
          </a:prstGeom>
        </p:spPr>
        <p:txBody>
          <a:bodyPr wrap="square" lIns="91440" tIns="45720" rIns="91440" bIns="45720" rtlCol="0" anchor="t">
            <a:spAutoFit/>
          </a:bodyPr>
          <a:lstStyle/>
          <a:p>
            <a:r>
              <a:rPr lang="en-US" sz="2800" b="1">
                <a:solidFill>
                  <a:schemeClr val="bg1">
                    <a:lumMod val="65000"/>
                  </a:schemeClr>
                </a:solidFill>
              </a:rPr>
              <a:t>Project Overview:</a:t>
            </a:r>
          </a:p>
          <a:p>
            <a:pPr marL="285750" indent="-285750">
              <a:buFont typeface="Arial" panose="020B0604020202020204" pitchFamily="34" charset="0"/>
              <a:buChar char="•"/>
            </a:pPr>
            <a:r>
              <a:rPr lang="en-US" sz="2000">
                <a:solidFill>
                  <a:schemeClr val="bg1">
                    <a:lumMod val="65000"/>
                  </a:schemeClr>
                </a:solidFill>
              </a:rPr>
              <a:t>Problem Statement</a:t>
            </a:r>
          </a:p>
          <a:p>
            <a:pPr marL="285750" indent="-285750">
              <a:buFont typeface="Arial" panose="020B0604020202020204" pitchFamily="34" charset="0"/>
              <a:buChar char="•"/>
            </a:pPr>
            <a:r>
              <a:rPr lang="en-US" sz="2000">
                <a:solidFill>
                  <a:schemeClr val="bg1">
                    <a:lumMod val="65000"/>
                  </a:schemeClr>
                </a:solidFill>
              </a:rPr>
              <a:t>Project Description</a:t>
            </a:r>
          </a:p>
          <a:p>
            <a:pPr marL="285750" indent="-285750">
              <a:buFont typeface="Arial" panose="020B0604020202020204" pitchFamily="34" charset="0"/>
              <a:buChar char="•"/>
            </a:pPr>
            <a:r>
              <a:rPr lang="en-US" sz="2000">
                <a:solidFill>
                  <a:schemeClr val="bg1">
                    <a:lumMod val="65000"/>
                  </a:schemeClr>
                </a:solidFill>
              </a:rPr>
              <a:t>Personas</a:t>
            </a:r>
          </a:p>
          <a:p>
            <a:pPr marL="285750" indent="-285750">
              <a:buFont typeface="Arial" panose="020B0604020202020204" pitchFamily="34" charset="0"/>
              <a:buChar char="•"/>
            </a:pPr>
            <a:r>
              <a:rPr lang="en-US" sz="2000">
                <a:solidFill>
                  <a:schemeClr val="bg1">
                    <a:lumMod val="65000"/>
                  </a:schemeClr>
                </a:solidFill>
                <a:ea typeface="+mn-lt"/>
                <a:cs typeface="+mn-lt"/>
              </a:rPr>
              <a:t>Product Idea</a:t>
            </a:r>
            <a:endParaRPr lang="en-US" sz="2000">
              <a:solidFill>
                <a:schemeClr val="bg1">
                  <a:lumMod val="65000"/>
                </a:schemeClr>
              </a:solidFill>
            </a:endParaRPr>
          </a:p>
        </p:txBody>
      </p:sp>
      <p:sp>
        <p:nvSpPr>
          <p:cNvPr id="16" name="TextBox 15">
            <a:extLst>
              <a:ext uri="{FF2B5EF4-FFF2-40B4-BE49-F238E27FC236}">
                <a16:creationId xmlns:a16="http://schemas.microsoft.com/office/drawing/2014/main" id="{CCA6540A-E29C-9524-B01D-3AA58F568E1E}"/>
              </a:ext>
            </a:extLst>
          </p:cNvPr>
          <p:cNvSpPr txBox="1"/>
          <p:nvPr/>
        </p:nvSpPr>
        <p:spPr>
          <a:xfrm>
            <a:off x="5057472" y="2144714"/>
            <a:ext cx="1900237" cy="646331"/>
          </a:xfrm>
          <a:prstGeom prst="rect">
            <a:avLst/>
          </a:prstGeom>
        </p:spPr>
        <p:txBody>
          <a:bodyPr wrap="square" rtlCol="0">
            <a:spAutoFit/>
          </a:bodyPr>
          <a:lstStyle/>
          <a:p>
            <a:r>
              <a:rPr lang="en-US" sz="3600" b="1">
                <a:solidFill>
                  <a:schemeClr val="bg1">
                    <a:lumMod val="65000"/>
                  </a:schemeClr>
                </a:solidFill>
              </a:rPr>
              <a:t>03</a:t>
            </a:r>
          </a:p>
        </p:txBody>
      </p:sp>
      <p:sp>
        <p:nvSpPr>
          <p:cNvPr id="17" name="TextBox 16">
            <a:extLst>
              <a:ext uri="{FF2B5EF4-FFF2-40B4-BE49-F238E27FC236}">
                <a16:creationId xmlns:a16="http://schemas.microsoft.com/office/drawing/2014/main" id="{C7FBE7EE-A393-A2F3-2AB4-B9BC76DA71D4}"/>
              </a:ext>
            </a:extLst>
          </p:cNvPr>
          <p:cNvSpPr txBox="1"/>
          <p:nvPr/>
        </p:nvSpPr>
        <p:spPr>
          <a:xfrm>
            <a:off x="5076780" y="2729489"/>
            <a:ext cx="2157413" cy="3108543"/>
          </a:xfrm>
          <a:prstGeom prst="rect">
            <a:avLst/>
          </a:prstGeom>
        </p:spPr>
        <p:txBody>
          <a:bodyPr wrap="square" rtlCol="0">
            <a:spAutoFit/>
          </a:bodyPr>
          <a:lstStyle/>
          <a:p>
            <a:r>
              <a:rPr lang="en-US" sz="2800" b="1">
                <a:solidFill>
                  <a:schemeClr val="bg1">
                    <a:lumMod val="65000"/>
                  </a:schemeClr>
                </a:solidFill>
              </a:rPr>
              <a:t>Languages and Tools:</a:t>
            </a:r>
          </a:p>
          <a:p>
            <a:pPr marL="285750" indent="-285750">
              <a:buFont typeface="Arial" panose="020B0604020202020204" pitchFamily="34" charset="0"/>
              <a:buChar char="•"/>
            </a:pPr>
            <a:r>
              <a:rPr lang="en-US" sz="2000">
                <a:solidFill>
                  <a:schemeClr val="bg1">
                    <a:lumMod val="65000"/>
                  </a:schemeClr>
                </a:solidFill>
              </a:rPr>
              <a:t>A list and explanation of technologies and algorithms used to complete the project</a:t>
            </a:r>
          </a:p>
        </p:txBody>
      </p:sp>
      <p:sp>
        <p:nvSpPr>
          <p:cNvPr id="18" name="TextBox 17">
            <a:extLst>
              <a:ext uri="{FF2B5EF4-FFF2-40B4-BE49-F238E27FC236}">
                <a16:creationId xmlns:a16="http://schemas.microsoft.com/office/drawing/2014/main" id="{6764237E-E041-3881-627A-C9804906B81A}"/>
              </a:ext>
            </a:extLst>
          </p:cNvPr>
          <p:cNvSpPr txBox="1"/>
          <p:nvPr/>
        </p:nvSpPr>
        <p:spPr>
          <a:xfrm>
            <a:off x="7391218" y="2144714"/>
            <a:ext cx="1900237" cy="646331"/>
          </a:xfrm>
          <a:prstGeom prst="rect">
            <a:avLst/>
          </a:prstGeom>
        </p:spPr>
        <p:txBody>
          <a:bodyPr wrap="square" rtlCol="0">
            <a:spAutoFit/>
          </a:bodyPr>
          <a:lstStyle/>
          <a:p>
            <a:r>
              <a:rPr lang="en-US" sz="3600" b="1"/>
              <a:t>04</a:t>
            </a:r>
          </a:p>
        </p:txBody>
      </p:sp>
      <p:sp>
        <p:nvSpPr>
          <p:cNvPr id="19" name="TextBox 18">
            <a:extLst>
              <a:ext uri="{FF2B5EF4-FFF2-40B4-BE49-F238E27FC236}">
                <a16:creationId xmlns:a16="http://schemas.microsoft.com/office/drawing/2014/main" id="{E1B84967-EE50-67DC-2239-9D304047F0AB}"/>
              </a:ext>
            </a:extLst>
          </p:cNvPr>
          <p:cNvSpPr txBox="1"/>
          <p:nvPr/>
        </p:nvSpPr>
        <p:spPr>
          <a:xfrm>
            <a:off x="7410526" y="2729489"/>
            <a:ext cx="2157413" cy="2492990"/>
          </a:xfrm>
          <a:prstGeom prst="rect">
            <a:avLst/>
          </a:prstGeom>
        </p:spPr>
        <p:txBody>
          <a:bodyPr wrap="square" rtlCol="0">
            <a:spAutoFit/>
          </a:bodyPr>
          <a:lstStyle/>
          <a:p>
            <a:r>
              <a:rPr lang="en-US" sz="2800" b="1"/>
              <a:t>Team Logistics:</a:t>
            </a:r>
          </a:p>
          <a:p>
            <a:pPr marL="285750" indent="-285750">
              <a:buFont typeface="Arial" panose="020B0604020202020204" pitchFamily="34" charset="0"/>
              <a:buChar char="•"/>
            </a:pPr>
            <a:r>
              <a:rPr lang="en-US" sz="2000"/>
              <a:t>Project Schedule</a:t>
            </a:r>
          </a:p>
          <a:p>
            <a:pPr marL="285750" indent="-285750">
              <a:buFont typeface="Arial" panose="020B0604020202020204" pitchFamily="34" charset="0"/>
              <a:buChar char="•"/>
            </a:pPr>
            <a:r>
              <a:rPr lang="en-US" sz="2000"/>
              <a:t>Team Working Agreement</a:t>
            </a:r>
          </a:p>
          <a:p>
            <a:endParaRPr lang="en-US" sz="2000"/>
          </a:p>
        </p:txBody>
      </p:sp>
      <p:sp>
        <p:nvSpPr>
          <p:cNvPr id="25" name="TextBox 24">
            <a:extLst>
              <a:ext uri="{FF2B5EF4-FFF2-40B4-BE49-F238E27FC236}">
                <a16:creationId xmlns:a16="http://schemas.microsoft.com/office/drawing/2014/main" id="{075F7A18-AFD9-FEFA-1722-14561E9AA7DB}"/>
              </a:ext>
            </a:extLst>
          </p:cNvPr>
          <p:cNvSpPr txBox="1"/>
          <p:nvPr/>
        </p:nvSpPr>
        <p:spPr>
          <a:xfrm>
            <a:off x="9460381" y="2144714"/>
            <a:ext cx="1900237" cy="646331"/>
          </a:xfrm>
          <a:prstGeom prst="rect">
            <a:avLst/>
          </a:prstGeom>
        </p:spPr>
        <p:txBody>
          <a:bodyPr wrap="square" rtlCol="0">
            <a:spAutoFit/>
          </a:bodyPr>
          <a:lstStyle/>
          <a:p>
            <a:r>
              <a:rPr lang="en-US" sz="3600" b="1">
                <a:solidFill>
                  <a:schemeClr val="bg1">
                    <a:lumMod val="65000"/>
                  </a:schemeClr>
                </a:solidFill>
              </a:rPr>
              <a:t>05</a:t>
            </a:r>
          </a:p>
        </p:txBody>
      </p:sp>
      <p:sp>
        <p:nvSpPr>
          <p:cNvPr id="26" name="TextBox 25">
            <a:extLst>
              <a:ext uri="{FF2B5EF4-FFF2-40B4-BE49-F238E27FC236}">
                <a16:creationId xmlns:a16="http://schemas.microsoft.com/office/drawing/2014/main" id="{24714093-959D-B3C8-E093-8536B4D13D93}"/>
              </a:ext>
            </a:extLst>
          </p:cNvPr>
          <p:cNvSpPr txBox="1"/>
          <p:nvPr/>
        </p:nvSpPr>
        <p:spPr>
          <a:xfrm>
            <a:off x="9479689" y="2729489"/>
            <a:ext cx="2630015" cy="1754326"/>
          </a:xfrm>
          <a:prstGeom prst="rect">
            <a:avLst/>
          </a:prstGeom>
        </p:spPr>
        <p:txBody>
          <a:bodyPr wrap="square" rtlCol="0">
            <a:spAutoFit/>
          </a:bodyPr>
          <a:lstStyle/>
          <a:p>
            <a:r>
              <a:rPr lang="en-US" sz="2800" b="1">
                <a:solidFill>
                  <a:schemeClr val="bg1">
                    <a:lumMod val="65000"/>
                  </a:schemeClr>
                </a:solidFill>
              </a:rPr>
              <a:t>Retrospective:</a:t>
            </a:r>
          </a:p>
          <a:p>
            <a:pPr marL="342900" indent="-342900">
              <a:buFont typeface="Arial" panose="020B0604020202020204" pitchFamily="34" charset="0"/>
              <a:buChar char="•"/>
            </a:pPr>
            <a:r>
              <a:rPr lang="en-US" sz="2000">
                <a:solidFill>
                  <a:schemeClr val="bg1">
                    <a:lumMod val="65000"/>
                  </a:schemeClr>
                </a:solidFill>
              </a:rPr>
              <a:t>What went well</a:t>
            </a:r>
          </a:p>
          <a:p>
            <a:pPr marL="342900" indent="-342900">
              <a:buFont typeface="Arial" panose="020B0604020202020204" pitchFamily="34" charset="0"/>
              <a:buChar char="•"/>
            </a:pPr>
            <a:r>
              <a:rPr lang="en-US" sz="2000">
                <a:solidFill>
                  <a:schemeClr val="bg1">
                    <a:lumMod val="65000"/>
                  </a:schemeClr>
                </a:solidFill>
              </a:rPr>
              <a:t>What needs to be Improved</a:t>
            </a:r>
          </a:p>
          <a:p>
            <a:pPr marL="342900" indent="-342900">
              <a:buFont typeface="Arial" panose="020B0604020202020204" pitchFamily="34" charset="0"/>
              <a:buChar char="•"/>
            </a:pPr>
            <a:r>
              <a:rPr lang="en-US" sz="2000">
                <a:solidFill>
                  <a:schemeClr val="bg1">
                    <a:lumMod val="65000"/>
                  </a:schemeClr>
                </a:solidFill>
              </a:rPr>
              <a:t>Action Items</a:t>
            </a:r>
          </a:p>
        </p:txBody>
      </p:sp>
      <p:pic>
        <p:nvPicPr>
          <p:cNvPr id="38" name="Picture 37" descr="A logo with a black background&#10;&#10;Description automatically generated">
            <a:extLst>
              <a:ext uri="{FF2B5EF4-FFF2-40B4-BE49-F238E27FC236}">
                <a16:creationId xmlns:a16="http://schemas.microsoft.com/office/drawing/2014/main" id="{2EE72A9D-BFCB-E63C-8FCF-23A0A85F671B}"/>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EFDA1A62-A7BA-FB7D-7D2D-F5F140A7147D}"/>
              </a:ext>
            </a:extLst>
          </p:cNvPr>
          <p:cNvSpPr txBox="1"/>
          <p:nvPr/>
        </p:nvSpPr>
        <p:spPr>
          <a:xfrm>
            <a:off x="173775" y="2144714"/>
            <a:ext cx="1900237" cy="646331"/>
          </a:xfrm>
          <a:prstGeom prst="rect">
            <a:avLst/>
          </a:prstGeom>
        </p:spPr>
        <p:txBody>
          <a:bodyPr wrap="square" rtlCol="0">
            <a:spAutoFit/>
          </a:bodyPr>
          <a:lstStyle/>
          <a:p>
            <a:r>
              <a:rPr lang="en-US" sz="3600" b="1">
                <a:solidFill>
                  <a:schemeClr val="bg1">
                    <a:lumMod val="65000"/>
                  </a:schemeClr>
                </a:solidFill>
              </a:rPr>
              <a:t>01</a:t>
            </a:r>
          </a:p>
        </p:txBody>
      </p:sp>
      <p:sp>
        <p:nvSpPr>
          <p:cNvPr id="6" name="TextBox 5">
            <a:extLst>
              <a:ext uri="{FF2B5EF4-FFF2-40B4-BE49-F238E27FC236}">
                <a16:creationId xmlns:a16="http://schemas.microsoft.com/office/drawing/2014/main" id="{A65EC7E9-0CCA-BF8A-7C6F-63B71DC1E7BE}"/>
              </a:ext>
            </a:extLst>
          </p:cNvPr>
          <p:cNvSpPr txBox="1"/>
          <p:nvPr/>
        </p:nvSpPr>
        <p:spPr>
          <a:xfrm>
            <a:off x="193083" y="2729489"/>
            <a:ext cx="2350358" cy="1754326"/>
          </a:xfrm>
          <a:prstGeom prst="rect">
            <a:avLst/>
          </a:prstGeom>
        </p:spPr>
        <p:txBody>
          <a:bodyPr wrap="square" rtlCol="0">
            <a:spAutoFit/>
          </a:bodyPr>
          <a:lstStyle/>
          <a:p>
            <a:r>
              <a:rPr lang="en-US" sz="2800" b="1">
                <a:solidFill>
                  <a:schemeClr val="bg1">
                    <a:lumMod val="65000"/>
                  </a:schemeClr>
                </a:solidFill>
              </a:rPr>
              <a:t>Our Team:</a:t>
            </a:r>
          </a:p>
          <a:p>
            <a:pPr marL="285750" indent="-285750">
              <a:buFont typeface="Arial" panose="020B0604020202020204" pitchFamily="34" charset="0"/>
              <a:buChar char="•"/>
            </a:pPr>
            <a:r>
              <a:rPr lang="en-US" sz="2000">
                <a:solidFill>
                  <a:schemeClr val="bg1">
                    <a:lumMod val="65000"/>
                  </a:schemeClr>
                </a:solidFill>
              </a:rPr>
              <a:t>Member Names</a:t>
            </a:r>
          </a:p>
          <a:p>
            <a:pPr marL="285750" indent="-285750">
              <a:buFont typeface="Arial" panose="020B0604020202020204" pitchFamily="34" charset="0"/>
              <a:buChar char="•"/>
            </a:pPr>
            <a:r>
              <a:rPr lang="en-US" sz="2000">
                <a:solidFill>
                  <a:schemeClr val="bg1">
                    <a:lumMod val="65000"/>
                  </a:schemeClr>
                </a:solidFill>
              </a:rPr>
              <a:t>Roles and Responsibilities</a:t>
            </a:r>
          </a:p>
          <a:p>
            <a:endParaRPr lang="en-US" sz="2000">
              <a:solidFill>
                <a:schemeClr val="bg1">
                  <a:lumMod val="65000"/>
                </a:schemeClr>
              </a:solidFill>
            </a:endParaRPr>
          </a:p>
        </p:txBody>
      </p:sp>
      <p:sp>
        <p:nvSpPr>
          <p:cNvPr id="3" name="TextBox 2">
            <a:extLst>
              <a:ext uri="{FF2B5EF4-FFF2-40B4-BE49-F238E27FC236}">
                <a16:creationId xmlns:a16="http://schemas.microsoft.com/office/drawing/2014/main" id="{579103F7-1A43-ACB4-D821-097D5A11457F}"/>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602127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C514BF15-CFC5-05CC-AF5F-0128C3BCD0D8}"/>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4A62A4D7-F4A0-24CB-04D4-6052DDBA396F}"/>
              </a:ext>
            </a:extLst>
          </p:cNvPr>
          <p:cNvSpPr/>
          <p:nvPr/>
        </p:nvSpPr>
        <p:spPr>
          <a:xfrm>
            <a:off x="9351049" y="2143018"/>
            <a:ext cx="2707462" cy="2492990"/>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07F3266-CAEB-C222-6D6E-D4F6484D9B03}"/>
              </a:ext>
            </a:extLst>
          </p:cNvPr>
          <p:cNvSpPr txBox="1"/>
          <p:nvPr/>
        </p:nvSpPr>
        <p:spPr>
          <a:xfrm>
            <a:off x="2645519" y="2144714"/>
            <a:ext cx="1900237" cy="646331"/>
          </a:xfrm>
          <a:prstGeom prst="rect">
            <a:avLst/>
          </a:prstGeom>
        </p:spPr>
        <p:txBody>
          <a:bodyPr wrap="square" rtlCol="0">
            <a:spAutoFit/>
          </a:bodyPr>
          <a:lstStyle/>
          <a:p>
            <a:r>
              <a:rPr lang="en-US" sz="3600" b="1">
                <a:solidFill>
                  <a:schemeClr val="bg1">
                    <a:lumMod val="65000"/>
                  </a:schemeClr>
                </a:solidFill>
              </a:rPr>
              <a:t>02</a:t>
            </a:r>
          </a:p>
        </p:txBody>
      </p:sp>
      <p:sp>
        <p:nvSpPr>
          <p:cNvPr id="14" name="TextBox 13">
            <a:extLst>
              <a:ext uri="{FF2B5EF4-FFF2-40B4-BE49-F238E27FC236}">
                <a16:creationId xmlns:a16="http://schemas.microsoft.com/office/drawing/2014/main" id="{60C29ED0-5000-41CF-4449-069ECFF8C1A8}"/>
              </a:ext>
            </a:extLst>
          </p:cNvPr>
          <p:cNvSpPr txBox="1"/>
          <p:nvPr/>
        </p:nvSpPr>
        <p:spPr>
          <a:xfrm>
            <a:off x="2664827" y="2729489"/>
            <a:ext cx="2157413" cy="2800767"/>
          </a:xfrm>
          <a:prstGeom prst="rect">
            <a:avLst/>
          </a:prstGeom>
        </p:spPr>
        <p:txBody>
          <a:bodyPr wrap="square" lIns="91440" tIns="45720" rIns="91440" bIns="45720" rtlCol="0" anchor="t">
            <a:spAutoFit/>
          </a:bodyPr>
          <a:lstStyle/>
          <a:p>
            <a:r>
              <a:rPr lang="en-US" sz="2800" b="1">
                <a:solidFill>
                  <a:schemeClr val="bg1">
                    <a:lumMod val="65000"/>
                  </a:schemeClr>
                </a:solidFill>
              </a:rPr>
              <a:t>Project Overview:</a:t>
            </a:r>
          </a:p>
          <a:p>
            <a:pPr marL="285750" indent="-285750">
              <a:buFont typeface="Arial" panose="020B0604020202020204" pitchFamily="34" charset="0"/>
              <a:buChar char="•"/>
            </a:pPr>
            <a:r>
              <a:rPr lang="en-US" sz="2000">
                <a:solidFill>
                  <a:schemeClr val="bg1">
                    <a:lumMod val="65000"/>
                  </a:schemeClr>
                </a:solidFill>
              </a:rPr>
              <a:t>Problem Statement</a:t>
            </a:r>
          </a:p>
          <a:p>
            <a:pPr marL="285750" indent="-285750">
              <a:buFont typeface="Arial" panose="020B0604020202020204" pitchFamily="34" charset="0"/>
              <a:buChar char="•"/>
            </a:pPr>
            <a:r>
              <a:rPr lang="en-US" sz="2000">
                <a:solidFill>
                  <a:schemeClr val="bg1">
                    <a:lumMod val="65000"/>
                  </a:schemeClr>
                </a:solidFill>
              </a:rPr>
              <a:t>Project Description</a:t>
            </a:r>
          </a:p>
          <a:p>
            <a:pPr marL="285750" indent="-285750">
              <a:buFont typeface="Arial" panose="020B0604020202020204" pitchFamily="34" charset="0"/>
              <a:buChar char="•"/>
            </a:pPr>
            <a:r>
              <a:rPr lang="en-US" sz="2000">
                <a:solidFill>
                  <a:schemeClr val="bg1">
                    <a:lumMod val="65000"/>
                  </a:schemeClr>
                </a:solidFill>
              </a:rPr>
              <a:t>Personas</a:t>
            </a:r>
          </a:p>
          <a:p>
            <a:pPr marL="285750" indent="-285750">
              <a:buFont typeface="Arial" panose="020B0604020202020204" pitchFamily="34" charset="0"/>
              <a:buChar char="•"/>
            </a:pPr>
            <a:r>
              <a:rPr lang="en-US" sz="2000">
                <a:solidFill>
                  <a:schemeClr val="bg1">
                    <a:lumMod val="65000"/>
                  </a:schemeClr>
                </a:solidFill>
                <a:ea typeface="+mn-lt"/>
                <a:cs typeface="+mn-lt"/>
              </a:rPr>
              <a:t>Product Idea</a:t>
            </a:r>
            <a:endParaRPr lang="en-US" sz="2000">
              <a:solidFill>
                <a:schemeClr val="bg1">
                  <a:lumMod val="65000"/>
                </a:schemeClr>
              </a:solidFill>
            </a:endParaRPr>
          </a:p>
        </p:txBody>
      </p:sp>
      <p:sp>
        <p:nvSpPr>
          <p:cNvPr id="16" name="TextBox 15">
            <a:extLst>
              <a:ext uri="{FF2B5EF4-FFF2-40B4-BE49-F238E27FC236}">
                <a16:creationId xmlns:a16="http://schemas.microsoft.com/office/drawing/2014/main" id="{33CF5C95-2A3E-AEAF-7A5F-2195D7978A8E}"/>
              </a:ext>
            </a:extLst>
          </p:cNvPr>
          <p:cNvSpPr txBox="1"/>
          <p:nvPr/>
        </p:nvSpPr>
        <p:spPr>
          <a:xfrm>
            <a:off x="5057472" y="2144714"/>
            <a:ext cx="1900237" cy="646331"/>
          </a:xfrm>
          <a:prstGeom prst="rect">
            <a:avLst/>
          </a:prstGeom>
        </p:spPr>
        <p:txBody>
          <a:bodyPr wrap="square" rtlCol="0">
            <a:spAutoFit/>
          </a:bodyPr>
          <a:lstStyle/>
          <a:p>
            <a:r>
              <a:rPr lang="en-US" sz="3600" b="1">
                <a:solidFill>
                  <a:schemeClr val="bg1">
                    <a:lumMod val="65000"/>
                  </a:schemeClr>
                </a:solidFill>
              </a:rPr>
              <a:t>03</a:t>
            </a:r>
          </a:p>
        </p:txBody>
      </p:sp>
      <p:sp>
        <p:nvSpPr>
          <p:cNvPr id="17" name="TextBox 16">
            <a:extLst>
              <a:ext uri="{FF2B5EF4-FFF2-40B4-BE49-F238E27FC236}">
                <a16:creationId xmlns:a16="http://schemas.microsoft.com/office/drawing/2014/main" id="{1D42E94D-6840-41B4-7AD3-690611EFA4FF}"/>
              </a:ext>
            </a:extLst>
          </p:cNvPr>
          <p:cNvSpPr txBox="1"/>
          <p:nvPr/>
        </p:nvSpPr>
        <p:spPr>
          <a:xfrm>
            <a:off x="5076780" y="2729489"/>
            <a:ext cx="2157413" cy="3108543"/>
          </a:xfrm>
          <a:prstGeom prst="rect">
            <a:avLst/>
          </a:prstGeom>
        </p:spPr>
        <p:txBody>
          <a:bodyPr wrap="square" rtlCol="0">
            <a:spAutoFit/>
          </a:bodyPr>
          <a:lstStyle/>
          <a:p>
            <a:r>
              <a:rPr lang="en-US" sz="2800" b="1">
                <a:solidFill>
                  <a:schemeClr val="bg1">
                    <a:lumMod val="65000"/>
                  </a:schemeClr>
                </a:solidFill>
              </a:rPr>
              <a:t>Languages and Tools:</a:t>
            </a:r>
          </a:p>
          <a:p>
            <a:pPr marL="285750" indent="-285750">
              <a:buFont typeface="Arial" panose="020B0604020202020204" pitchFamily="34" charset="0"/>
              <a:buChar char="•"/>
            </a:pPr>
            <a:r>
              <a:rPr lang="en-US" sz="2000">
                <a:solidFill>
                  <a:schemeClr val="bg1">
                    <a:lumMod val="65000"/>
                  </a:schemeClr>
                </a:solidFill>
              </a:rPr>
              <a:t>A list and explanation of technologies and algorithms used to complete the project</a:t>
            </a:r>
          </a:p>
        </p:txBody>
      </p:sp>
      <p:sp>
        <p:nvSpPr>
          <p:cNvPr id="18" name="TextBox 17">
            <a:extLst>
              <a:ext uri="{FF2B5EF4-FFF2-40B4-BE49-F238E27FC236}">
                <a16:creationId xmlns:a16="http://schemas.microsoft.com/office/drawing/2014/main" id="{E8230116-4D55-927C-7037-1503C0FF4873}"/>
              </a:ext>
            </a:extLst>
          </p:cNvPr>
          <p:cNvSpPr txBox="1"/>
          <p:nvPr/>
        </p:nvSpPr>
        <p:spPr>
          <a:xfrm>
            <a:off x="7391218" y="2144714"/>
            <a:ext cx="1900237" cy="646331"/>
          </a:xfrm>
          <a:prstGeom prst="rect">
            <a:avLst/>
          </a:prstGeom>
        </p:spPr>
        <p:txBody>
          <a:bodyPr wrap="square" rtlCol="0">
            <a:spAutoFit/>
          </a:bodyPr>
          <a:lstStyle/>
          <a:p>
            <a:r>
              <a:rPr lang="en-US" sz="3600" b="1">
                <a:solidFill>
                  <a:schemeClr val="bg1">
                    <a:lumMod val="65000"/>
                  </a:schemeClr>
                </a:solidFill>
              </a:rPr>
              <a:t>04</a:t>
            </a:r>
          </a:p>
        </p:txBody>
      </p:sp>
      <p:sp>
        <p:nvSpPr>
          <p:cNvPr id="19" name="TextBox 18">
            <a:extLst>
              <a:ext uri="{FF2B5EF4-FFF2-40B4-BE49-F238E27FC236}">
                <a16:creationId xmlns:a16="http://schemas.microsoft.com/office/drawing/2014/main" id="{E7FA226B-29DE-838D-352F-17DA40EB2327}"/>
              </a:ext>
            </a:extLst>
          </p:cNvPr>
          <p:cNvSpPr txBox="1"/>
          <p:nvPr/>
        </p:nvSpPr>
        <p:spPr>
          <a:xfrm>
            <a:off x="7410526" y="2729489"/>
            <a:ext cx="2157413" cy="2492990"/>
          </a:xfrm>
          <a:prstGeom prst="rect">
            <a:avLst/>
          </a:prstGeom>
        </p:spPr>
        <p:txBody>
          <a:bodyPr wrap="square" rtlCol="0">
            <a:spAutoFit/>
          </a:bodyPr>
          <a:lstStyle/>
          <a:p>
            <a:r>
              <a:rPr lang="en-US" sz="2800" b="1">
                <a:solidFill>
                  <a:schemeClr val="bg1">
                    <a:lumMod val="65000"/>
                  </a:schemeClr>
                </a:solidFill>
              </a:rPr>
              <a:t>Team Logistics:</a:t>
            </a:r>
          </a:p>
          <a:p>
            <a:pPr marL="285750" indent="-285750">
              <a:buFont typeface="Arial" panose="020B0604020202020204" pitchFamily="34" charset="0"/>
              <a:buChar char="•"/>
            </a:pPr>
            <a:r>
              <a:rPr lang="en-US" sz="2000">
                <a:solidFill>
                  <a:schemeClr val="bg1">
                    <a:lumMod val="65000"/>
                  </a:schemeClr>
                </a:solidFill>
              </a:rPr>
              <a:t>Project Schedule</a:t>
            </a:r>
          </a:p>
          <a:p>
            <a:pPr marL="285750" indent="-285750">
              <a:buFont typeface="Arial" panose="020B0604020202020204" pitchFamily="34" charset="0"/>
              <a:buChar char="•"/>
            </a:pPr>
            <a:r>
              <a:rPr lang="en-US" sz="2000">
                <a:solidFill>
                  <a:schemeClr val="bg1">
                    <a:lumMod val="65000"/>
                  </a:schemeClr>
                </a:solidFill>
              </a:rPr>
              <a:t>Team Working Agreement</a:t>
            </a:r>
          </a:p>
          <a:p>
            <a:endParaRPr lang="en-US" sz="2000">
              <a:solidFill>
                <a:schemeClr val="bg1">
                  <a:lumMod val="65000"/>
                </a:schemeClr>
              </a:solidFill>
            </a:endParaRPr>
          </a:p>
        </p:txBody>
      </p:sp>
      <p:sp>
        <p:nvSpPr>
          <p:cNvPr id="25" name="TextBox 24">
            <a:extLst>
              <a:ext uri="{FF2B5EF4-FFF2-40B4-BE49-F238E27FC236}">
                <a16:creationId xmlns:a16="http://schemas.microsoft.com/office/drawing/2014/main" id="{07B22138-501A-EB2F-6D5A-5E5A1EC8029C}"/>
              </a:ext>
            </a:extLst>
          </p:cNvPr>
          <p:cNvSpPr txBox="1"/>
          <p:nvPr/>
        </p:nvSpPr>
        <p:spPr>
          <a:xfrm>
            <a:off x="9460381" y="2144714"/>
            <a:ext cx="1900237" cy="646331"/>
          </a:xfrm>
          <a:prstGeom prst="rect">
            <a:avLst/>
          </a:prstGeom>
        </p:spPr>
        <p:txBody>
          <a:bodyPr wrap="square" rtlCol="0">
            <a:spAutoFit/>
          </a:bodyPr>
          <a:lstStyle/>
          <a:p>
            <a:r>
              <a:rPr lang="en-US" sz="3600" b="1"/>
              <a:t>05</a:t>
            </a:r>
          </a:p>
        </p:txBody>
      </p:sp>
      <p:sp>
        <p:nvSpPr>
          <p:cNvPr id="26" name="TextBox 25">
            <a:extLst>
              <a:ext uri="{FF2B5EF4-FFF2-40B4-BE49-F238E27FC236}">
                <a16:creationId xmlns:a16="http://schemas.microsoft.com/office/drawing/2014/main" id="{37508E84-0D58-62F5-AEDB-5E8A71778E45}"/>
              </a:ext>
            </a:extLst>
          </p:cNvPr>
          <p:cNvSpPr txBox="1"/>
          <p:nvPr/>
        </p:nvSpPr>
        <p:spPr>
          <a:xfrm>
            <a:off x="9479689" y="2729489"/>
            <a:ext cx="2712311" cy="1754326"/>
          </a:xfrm>
          <a:prstGeom prst="rect">
            <a:avLst/>
          </a:prstGeom>
        </p:spPr>
        <p:txBody>
          <a:bodyPr wrap="square" rtlCol="0">
            <a:spAutoFit/>
          </a:bodyPr>
          <a:lstStyle/>
          <a:p>
            <a:r>
              <a:rPr lang="en-US" sz="2800" b="1"/>
              <a:t>Retrospective:</a:t>
            </a:r>
          </a:p>
          <a:p>
            <a:pPr marL="342900" indent="-342900">
              <a:buFont typeface="Arial" panose="020B0604020202020204" pitchFamily="34" charset="0"/>
              <a:buChar char="•"/>
            </a:pPr>
            <a:r>
              <a:rPr lang="en-US" sz="2000"/>
              <a:t>What went well</a:t>
            </a:r>
          </a:p>
          <a:p>
            <a:pPr marL="342900" indent="-342900">
              <a:buFont typeface="Arial" panose="020B0604020202020204" pitchFamily="34" charset="0"/>
              <a:buChar char="•"/>
            </a:pPr>
            <a:r>
              <a:rPr lang="en-US" sz="2000"/>
              <a:t>What needs to be Improved</a:t>
            </a:r>
          </a:p>
          <a:p>
            <a:pPr marL="342900" indent="-342900">
              <a:buFont typeface="Arial" panose="020B0604020202020204" pitchFamily="34" charset="0"/>
              <a:buChar char="•"/>
            </a:pPr>
            <a:r>
              <a:rPr lang="en-US" sz="2000"/>
              <a:t>Action Items</a:t>
            </a:r>
          </a:p>
        </p:txBody>
      </p:sp>
      <p:pic>
        <p:nvPicPr>
          <p:cNvPr id="38" name="Picture 37" descr="A logo with a black background&#10;&#10;Description automatically generated">
            <a:extLst>
              <a:ext uri="{FF2B5EF4-FFF2-40B4-BE49-F238E27FC236}">
                <a16:creationId xmlns:a16="http://schemas.microsoft.com/office/drawing/2014/main" id="{816DDD45-24B1-4C25-8E0D-E41F4759FD35}"/>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24B7F795-2621-16B6-BF8F-7508980F36F5}"/>
              </a:ext>
            </a:extLst>
          </p:cNvPr>
          <p:cNvSpPr txBox="1"/>
          <p:nvPr/>
        </p:nvSpPr>
        <p:spPr>
          <a:xfrm>
            <a:off x="173775" y="2144714"/>
            <a:ext cx="1900237" cy="646331"/>
          </a:xfrm>
          <a:prstGeom prst="rect">
            <a:avLst/>
          </a:prstGeom>
        </p:spPr>
        <p:txBody>
          <a:bodyPr wrap="square" rtlCol="0">
            <a:spAutoFit/>
          </a:bodyPr>
          <a:lstStyle/>
          <a:p>
            <a:r>
              <a:rPr lang="en-US" sz="3600" b="1">
                <a:solidFill>
                  <a:schemeClr val="bg1">
                    <a:lumMod val="65000"/>
                  </a:schemeClr>
                </a:solidFill>
              </a:rPr>
              <a:t>01</a:t>
            </a:r>
          </a:p>
        </p:txBody>
      </p:sp>
      <p:sp>
        <p:nvSpPr>
          <p:cNvPr id="6" name="TextBox 5">
            <a:extLst>
              <a:ext uri="{FF2B5EF4-FFF2-40B4-BE49-F238E27FC236}">
                <a16:creationId xmlns:a16="http://schemas.microsoft.com/office/drawing/2014/main" id="{A191074F-A2E3-91DD-287E-0A353E47C3DF}"/>
              </a:ext>
            </a:extLst>
          </p:cNvPr>
          <p:cNvSpPr txBox="1"/>
          <p:nvPr/>
        </p:nvSpPr>
        <p:spPr>
          <a:xfrm>
            <a:off x="193083" y="2729489"/>
            <a:ext cx="2350358" cy="1754326"/>
          </a:xfrm>
          <a:prstGeom prst="rect">
            <a:avLst/>
          </a:prstGeom>
        </p:spPr>
        <p:txBody>
          <a:bodyPr wrap="square" rtlCol="0">
            <a:spAutoFit/>
          </a:bodyPr>
          <a:lstStyle/>
          <a:p>
            <a:r>
              <a:rPr lang="en-US" sz="2800" b="1">
                <a:solidFill>
                  <a:schemeClr val="bg1">
                    <a:lumMod val="65000"/>
                  </a:schemeClr>
                </a:solidFill>
              </a:rPr>
              <a:t>Our Team:</a:t>
            </a:r>
          </a:p>
          <a:p>
            <a:pPr marL="285750" indent="-285750">
              <a:buFont typeface="Arial" panose="020B0604020202020204" pitchFamily="34" charset="0"/>
              <a:buChar char="•"/>
            </a:pPr>
            <a:r>
              <a:rPr lang="en-US" sz="2000">
                <a:solidFill>
                  <a:schemeClr val="bg1">
                    <a:lumMod val="65000"/>
                  </a:schemeClr>
                </a:solidFill>
              </a:rPr>
              <a:t>Member Names</a:t>
            </a:r>
          </a:p>
          <a:p>
            <a:pPr marL="285750" indent="-285750">
              <a:buFont typeface="Arial" panose="020B0604020202020204" pitchFamily="34" charset="0"/>
              <a:buChar char="•"/>
            </a:pPr>
            <a:r>
              <a:rPr lang="en-US" sz="2000">
                <a:solidFill>
                  <a:schemeClr val="bg1">
                    <a:lumMod val="65000"/>
                  </a:schemeClr>
                </a:solidFill>
              </a:rPr>
              <a:t>Roles and Responsibilities</a:t>
            </a:r>
          </a:p>
          <a:p>
            <a:endParaRPr lang="en-US" sz="2000">
              <a:solidFill>
                <a:schemeClr val="bg1">
                  <a:lumMod val="65000"/>
                </a:schemeClr>
              </a:solidFill>
            </a:endParaRPr>
          </a:p>
        </p:txBody>
      </p:sp>
      <p:sp>
        <p:nvSpPr>
          <p:cNvPr id="4" name="TextBox 3">
            <a:extLst>
              <a:ext uri="{FF2B5EF4-FFF2-40B4-BE49-F238E27FC236}">
                <a16:creationId xmlns:a16="http://schemas.microsoft.com/office/drawing/2014/main" id="{6F8BC541-4C6E-8986-9599-76E6AE5024D2}"/>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1445735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11C0E7B-73A1-4A1E-F17C-B51E148CBF3C}"/>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6C58186B-1139-A64A-19DA-A02835B5F93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A45409F8-80A6-C33F-BEB2-A1B0FC383ADC}"/>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9" name="Group 8">
            <a:extLst>
              <a:ext uri="{FF2B5EF4-FFF2-40B4-BE49-F238E27FC236}">
                <a16:creationId xmlns:a16="http://schemas.microsoft.com/office/drawing/2014/main" id="{83479A58-5FD3-BACF-22C8-719BAF11F91B}"/>
              </a:ext>
            </a:extLst>
          </p:cNvPr>
          <p:cNvGrpSpPr/>
          <p:nvPr/>
        </p:nvGrpSpPr>
        <p:grpSpPr>
          <a:xfrm>
            <a:off x="775191" y="1398078"/>
            <a:ext cx="10283135" cy="3917354"/>
            <a:chOff x="775191" y="1398078"/>
            <a:chExt cx="10283135" cy="3917354"/>
          </a:xfrm>
        </p:grpSpPr>
        <p:grpSp>
          <p:nvGrpSpPr>
            <p:cNvPr id="5" name="Group 4">
              <a:extLst>
                <a:ext uri="{FF2B5EF4-FFF2-40B4-BE49-F238E27FC236}">
                  <a16:creationId xmlns:a16="http://schemas.microsoft.com/office/drawing/2014/main" id="{AD7C2710-89CE-F69B-4C42-8796E3B0634E}"/>
                </a:ext>
              </a:extLst>
            </p:cNvPr>
            <p:cNvGrpSpPr/>
            <p:nvPr/>
          </p:nvGrpSpPr>
          <p:grpSpPr>
            <a:xfrm>
              <a:off x="4289497" y="1398079"/>
              <a:ext cx="3254523" cy="3902113"/>
              <a:chOff x="4289497" y="1398079"/>
              <a:chExt cx="3254523" cy="3902113"/>
            </a:xfrm>
          </p:grpSpPr>
          <p:grpSp>
            <p:nvGrpSpPr>
              <p:cNvPr id="2" name="Group 1">
                <a:extLst>
                  <a:ext uri="{FF2B5EF4-FFF2-40B4-BE49-F238E27FC236}">
                    <a16:creationId xmlns:a16="http://schemas.microsoft.com/office/drawing/2014/main" id="{466A94C3-02A7-05ED-7272-C345194A85A3}"/>
                  </a:ext>
                </a:extLst>
              </p:cNvPr>
              <p:cNvGrpSpPr/>
              <p:nvPr/>
            </p:nvGrpSpPr>
            <p:grpSpPr>
              <a:xfrm>
                <a:off x="4289497" y="1398079"/>
                <a:ext cx="3254523" cy="3902113"/>
                <a:chOff x="4289497" y="1398079"/>
                <a:chExt cx="3254523" cy="3902113"/>
              </a:xfrm>
            </p:grpSpPr>
            <p:sp>
              <p:nvSpPr>
                <p:cNvPr id="18" name="Rectangle 17">
                  <a:extLst>
                    <a:ext uri="{FF2B5EF4-FFF2-40B4-BE49-F238E27FC236}">
                      <a16:creationId xmlns:a16="http://schemas.microsoft.com/office/drawing/2014/main" id="{F46DB236-A05B-7BC2-7B0F-80F3FBB57E75}"/>
                    </a:ext>
                  </a:extLst>
                </p:cNvPr>
                <p:cNvSpPr/>
                <p:nvPr/>
              </p:nvSpPr>
              <p:spPr>
                <a:xfrm>
                  <a:off x="4289497" y="139807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ith long hair smiling&#10;&#10;Description automatically generated">
                  <a:extLst>
                    <a:ext uri="{FF2B5EF4-FFF2-40B4-BE49-F238E27FC236}">
                      <a16:creationId xmlns:a16="http://schemas.microsoft.com/office/drawing/2014/main" id="{30D024AE-8E6F-E9C6-020C-4E4CDC87A9A4}"/>
                    </a:ext>
                  </a:extLst>
                </p:cNvPr>
                <p:cNvPicPr>
                  <a:picLocks noChangeAspect="1"/>
                </p:cNvPicPr>
                <p:nvPr/>
              </p:nvPicPr>
              <p:blipFill rotWithShape="1">
                <a:blip r:embed="rId4"/>
                <a:srcRect t="15267" b="17769"/>
                <a:stretch/>
              </p:blipFill>
              <p:spPr>
                <a:xfrm>
                  <a:off x="4942305" y="1585697"/>
                  <a:ext cx="1948904" cy="2755444"/>
                </a:xfrm>
                <a:prstGeom prst="rect">
                  <a:avLst/>
                </a:prstGeom>
              </p:spPr>
            </p:pic>
          </p:grpSp>
          <p:sp>
            <p:nvSpPr>
              <p:cNvPr id="24" name="TextBox 23">
                <a:extLst>
                  <a:ext uri="{FF2B5EF4-FFF2-40B4-BE49-F238E27FC236}">
                    <a16:creationId xmlns:a16="http://schemas.microsoft.com/office/drawing/2014/main" id="{2D41BC37-BD1D-6123-1B2C-3CD9F49D36CF}"/>
                  </a:ext>
                </a:extLst>
              </p:cNvPr>
              <p:cNvSpPr txBox="1"/>
              <p:nvPr/>
            </p:nvSpPr>
            <p:spPr>
              <a:xfrm>
                <a:off x="4387763" y="4435946"/>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Marla Capistran</a:t>
                </a:r>
              </a:p>
              <a:p>
                <a:pPr algn="ctr"/>
                <a:r>
                  <a:rPr lang="en-US" sz="2000" i="1"/>
                  <a:t>Team Leader</a:t>
                </a:r>
              </a:p>
            </p:txBody>
          </p:sp>
        </p:grpSp>
        <p:grpSp>
          <p:nvGrpSpPr>
            <p:cNvPr id="8" name="Group 7">
              <a:extLst>
                <a:ext uri="{FF2B5EF4-FFF2-40B4-BE49-F238E27FC236}">
                  <a16:creationId xmlns:a16="http://schemas.microsoft.com/office/drawing/2014/main" id="{92EEF98E-E319-2343-A908-A8816D99A63D}"/>
                </a:ext>
              </a:extLst>
            </p:cNvPr>
            <p:cNvGrpSpPr/>
            <p:nvPr/>
          </p:nvGrpSpPr>
          <p:grpSpPr>
            <a:xfrm>
              <a:off x="7803803" y="1413319"/>
              <a:ext cx="3254523" cy="3902113"/>
              <a:chOff x="7803803" y="1413319"/>
              <a:chExt cx="3254523" cy="3902113"/>
            </a:xfrm>
          </p:grpSpPr>
          <p:sp>
            <p:nvSpPr>
              <p:cNvPr id="19" name="Rectangle 18">
                <a:extLst>
                  <a:ext uri="{FF2B5EF4-FFF2-40B4-BE49-F238E27FC236}">
                    <a16:creationId xmlns:a16="http://schemas.microsoft.com/office/drawing/2014/main" id="{2D1FBB01-E2B7-9C2F-95A9-AFD2F94C8333}"/>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5D570D4-1C69-1ADD-5295-175AC9E92F3D}"/>
                  </a:ext>
                </a:extLst>
              </p:cNvPr>
              <p:cNvPicPr>
                <a:picLocks noChangeAspect="1"/>
              </p:cNvPicPr>
              <p:nvPr/>
            </p:nvPicPr>
            <p:blipFill rotWithShape="1">
              <a:blip r:embed="rId5"/>
              <a:srcRect l="3362" t="2303" r="5665" b="34818"/>
              <a:stretch/>
            </p:blipFill>
            <p:spPr>
              <a:xfrm>
                <a:off x="8274964" y="1585697"/>
                <a:ext cx="2312200" cy="2755444"/>
              </a:xfrm>
              <a:prstGeom prst="rect">
                <a:avLst/>
              </a:prstGeom>
            </p:spPr>
          </p:pic>
          <p:sp>
            <p:nvSpPr>
              <p:cNvPr id="25" name="TextBox 24">
                <a:extLst>
                  <a:ext uri="{FF2B5EF4-FFF2-40B4-BE49-F238E27FC236}">
                    <a16:creationId xmlns:a16="http://schemas.microsoft.com/office/drawing/2014/main" id="{85E84254-B19F-14BD-5107-057AF8C7AF24}"/>
                  </a:ext>
                </a:extLst>
              </p:cNvPr>
              <p:cNvSpPr txBox="1"/>
              <p:nvPr/>
            </p:nvSpPr>
            <p:spPr>
              <a:xfrm>
                <a:off x="7803803" y="4435945"/>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Filippo Zallocco</a:t>
                </a:r>
              </a:p>
              <a:p>
                <a:pPr algn="ctr"/>
                <a:r>
                  <a:rPr lang="en-US" sz="2000" i="1"/>
                  <a:t>Developer</a:t>
                </a:r>
              </a:p>
            </p:txBody>
          </p:sp>
        </p:grpSp>
        <p:grpSp>
          <p:nvGrpSpPr>
            <p:cNvPr id="39" name="Group 38">
              <a:extLst>
                <a:ext uri="{FF2B5EF4-FFF2-40B4-BE49-F238E27FC236}">
                  <a16:creationId xmlns:a16="http://schemas.microsoft.com/office/drawing/2014/main" id="{D94BA257-CE48-254F-94FC-7A547E7D27F7}"/>
                </a:ext>
              </a:extLst>
            </p:cNvPr>
            <p:cNvGrpSpPr/>
            <p:nvPr/>
          </p:nvGrpSpPr>
          <p:grpSpPr>
            <a:xfrm>
              <a:off x="775191" y="1398078"/>
              <a:ext cx="3254523" cy="3902113"/>
              <a:chOff x="775191" y="1398078"/>
              <a:chExt cx="3254523" cy="3902113"/>
            </a:xfrm>
          </p:grpSpPr>
          <p:grpSp>
            <p:nvGrpSpPr>
              <p:cNvPr id="32" name="Group 31">
                <a:extLst>
                  <a:ext uri="{FF2B5EF4-FFF2-40B4-BE49-F238E27FC236}">
                    <a16:creationId xmlns:a16="http://schemas.microsoft.com/office/drawing/2014/main" id="{D7F95438-5DE2-A67B-DD81-81D02B19EE37}"/>
                  </a:ext>
                </a:extLst>
              </p:cNvPr>
              <p:cNvGrpSpPr/>
              <p:nvPr/>
            </p:nvGrpSpPr>
            <p:grpSpPr>
              <a:xfrm>
                <a:off x="775191" y="1398078"/>
                <a:ext cx="3254523" cy="3902113"/>
                <a:chOff x="4289497" y="1398079"/>
                <a:chExt cx="3254523" cy="3902113"/>
              </a:xfrm>
            </p:grpSpPr>
            <p:sp>
              <p:nvSpPr>
                <p:cNvPr id="33" name="Rectangle 32">
                  <a:extLst>
                    <a:ext uri="{FF2B5EF4-FFF2-40B4-BE49-F238E27FC236}">
                      <a16:creationId xmlns:a16="http://schemas.microsoft.com/office/drawing/2014/main" id="{D25AA874-05E9-9D7A-216C-44B459A57CA1}"/>
                    </a:ext>
                  </a:extLst>
                </p:cNvPr>
                <p:cNvSpPr/>
                <p:nvPr/>
              </p:nvSpPr>
              <p:spPr>
                <a:xfrm>
                  <a:off x="4289497" y="139807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296D9AC-327E-F573-8E00-3C02798B7305}"/>
                    </a:ext>
                  </a:extLst>
                </p:cNvPr>
                <p:cNvSpPr txBox="1"/>
                <p:nvPr/>
              </p:nvSpPr>
              <p:spPr>
                <a:xfrm>
                  <a:off x="4387763" y="4435946"/>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Ronaldo Simbaña</a:t>
                  </a:r>
                </a:p>
                <a:p>
                  <a:pPr algn="ctr"/>
                  <a:r>
                    <a:rPr lang="en-US" sz="2000" i="1"/>
                    <a:t>Scrum Master</a:t>
                  </a:r>
                </a:p>
              </p:txBody>
            </p:sp>
          </p:grpSp>
          <p:pic>
            <p:nvPicPr>
              <p:cNvPr id="38" name="Picture 37" descr="A person smiling at the camera&#10;&#10;Description automatically generated">
                <a:extLst>
                  <a:ext uri="{FF2B5EF4-FFF2-40B4-BE49-F238E27FC236}">
                    <a16:creationId xmlns:a16="http://schemas.microsoft.com/office/drawing/2014/main" id="{D0ED50A3-72F7-C158-1D0E-D6367259F8CB}"/>
                  </a:ext>
                </a:extLst>
              </p:cNvPr>
              <p:cNvPicPr>
                <a:picLocks noChangeAspect="1"/>
              </p:cNvPicPr>
              <p:nvPr/>
            </p:nvPicPr>
            <p:blipFill rotWithShape="1">
              <a:blip r:embed="rId6"/>
              <a:srcRect l="10418" t="31894" r="10840"/>
              <a:stretch/>
            </p:blipFill>
            <p:spPr>
              <a:xfrm>
                <a:off x="1064421" y="1562203"/>
                <a:ext cx="2774328" cy="2802432"/>
              </a:xfrm>
              <a:prstGeom prst="rect">
                <a:avLst/>
              </a:prstGeom>
            </p:spPr>
          </p:pic>
        </p:grpSp>
      </p:grpSp>
    </p:spTree>
    <p:extLst>
      <p:ext uri="{BB962C8B-B14F-4D97-AF65-F5344CB8AC3E}">
        <p14:creationId xmlns:p14="http://schemas.microsoft.com/office/powerpoint/2010/main" val="29177258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37</Slides>
  <Notes>11</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Capistran, Athziry (Student)</dc:creator>
  <cp:revision>1</cp:revision>
  <dcterms:created xsi:type="dcterms:W3CDTF">2024-02-10T20:17:23Z</dcterms:created>
  <dcterms:modified xsi:type="dcterms:W3CDTF">2024-02-13T22:56:44Z</dcterms:modified>
</cp:coreProperties>
</file>